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20640-1074-DCF9-3D6F-49A1BCAC3D2B}" v="16" dt="2024-01-10T15:24:09.162"/>
    <p1510:client id="{242A6741-DD27-4147-9E89-C35747EE8008}" v="122" dt="2023-12-05T20:16:40.309"/>
    <p1510:client id="{2C6A8AA2-F650-375C-A7AB-D663D18B0E70}" v="784" dt="2023-12-06T18:05:01.897"/>
    <p1510:client id="{8013B417-17AC-C179-4BE9-83B20F31FF84}" v="4" dt="2023-12-06T22:00:59.220"/>
    <p1510:client id="{93EF3B36-CCBE-3DE4-8DD6-FA1DC5AA397B}" v="508" dt="2024-01-10T20:53:31.754"/>
    <p1510:client id="{AE1FA9A8-B6A4-0148-C015-E5EFD52E354B}" v="783" dt="2023-12-06T21:11:2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deputy.speaker@sgps.ca" TargetMode="External"/><Relationship Id="rId7" Type="http://schemas.openxmlformats.org/officeDocument/2006/relationships/image" Target="../media/image9.svg"/><Relationship Id="rId2" Type="http://schemas.openxmlformats.org/officeDocument/2006/relationships/hyperlink" Target="mailto:secretariat@ams.queensu.ca" TargetMode="External"/><Relationship Id="rId1" Type="http://schemas.openxmlformats.org/officeDocument/2006/relationships/hyperlink" Target="mailto:ceo@ams.queensu.c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hyperlink" Target="mailto:rector@queensu.c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ceo@ams.queensu.ca" TargetMode="External"/><Relationship Id="rId7" Type="http://schemas.openxmlformats.org/officeDocument/2006/relationships/hyperlink" Target="mailto:deputy.speaker@sgps.ca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mailto:secretariat@ams.queensu.ca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@queensu.ca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1C218-2145-4AB8-B256-311446FB3FA6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2B705644-8644-4462-A689-EEAC546CE674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Contact Information</a:t>
          </a:r>
          <a:endParaRPr lang="en-US"/>
        </a:p>
      </dgm:t>
    </dgm:pt>
    <dgm:pt modelId="{A1C410FB-46F0-4B8A-995C-0F2113086DC9}" type="parTrans" cxnId="{E1BE76FF-0B3C-428B-9D9B-DD67AF53A581}">
      <dgm:prSet/>
      <dgm:spPr/>
      <dgm:t>
        <a:bodyPr/>
        <a:lstStyle/>
        <a:p>
          <a:endParaRPr lang="en-US"/>
        </a:p>
      </dgm:t>
    </dgm:pt>
    <dgm:pt modelId="{A6A49FB1-9FBF-4502-A8D1-F2C090331364}" type="sibTrans" cxnId="{E1BE76FF-0B3C-428B-9D9B-DD67AF53A581}">
      <dgm:prSet/>
      <dgm:spPr/>
      <dgm:t>
        <a:bodyPr/>
        <a:lstStyle/>
        <a:p>
          <a:endParaRPr lang="en-US"/>
        </a:p>
      </dgm:t>
    </dgm:pt>
    <dgm:pt modelId="{52A49A2F-F9DF-4847-A990-2C67DB824066}">
      <dgm:prSet/>
      <dgm:spPr/>
      <dgm:t>
        <a:bodyPr/>
        <a:lstStyle/>
        <a:p>
          <a:r>
            <a:rPr lang="en-US">
              <a:latin typeface="Cambria"/>
              <a:ea typeface="Cambria"/>
            </a:rPr>
            <a:t>Overview of the elections process</a:t>
          </a:r>
        </a:p>
      </dgm:t>
    </dgm:pt>
    <dgm:pt modelId="{274D273A-CF69-470E-83F3-5A3DA3E8957A}" type="parTrans" cxnId="{829594E7-A851-462E-B4F3-18A6DE340394}">
      <dgm:prSet/>
      <dgm:spPr/>
      <dgm:t>
        <a:bodyPr/>
        <a:lstStyle/>
        <a:p>
          <a:endParaRPr lang="en-US"/>
        </a:p>
      </dgm:t>
    </dgm:pt>
    <dgm:pt modelId="{12428F5D-3255-4709-AE92-5356BD4312A7}" type="sibTrans" cxnId="{829594E7-A851-462E-B4F3-18A6DE340394}">
      <dgm:prSet/>
      <dgm:spPr/>
      <dgm:t>
        <a:bodyPr/>
        <a:lstStyle/>
        <a:p>
          <a:endParaRPr lang="en-US"/>
        </a:p>
      </dgm:t>
    </dgm:pt>
    <dgm:pt modelId="{5A97C86D-3374-4A4B-88E4-99F659C3DCE1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Important Dates </a:t>
          </a:r>
        </a:p>
      </dgm:t>
    </dgm:pt>
    <dgm:pt modelId="{A0B1BF28-700D-4CCA-B328-428D53DDE748}" type="parTrans" cxnId="{E633AF8C-D88E-4EF6-9AF9-AD8D24740801}">
      <dgm:prSet/>
      <dgm:spPr/>
      <dgm:t>
        <a:bodyPr/>
        <a:lstStyle/>
        <a:p>
          <a:endParaRPr lang="en-US"/>
        </a:p>
      </dgm:t>
    </dgm:pt>
    <dgm:pt modelId="{E606FDDA-DE3D-4BFD-977C-EA0362DDCA63}" type="sibTrans" cxnId="{E633AF8C-D88E-4EF6-9AF9-AD8D24740801}">
      <dgm:prSet/>
      <dgm:spPr/>
      <dgm:t>
        <a:bodyPr/>
        <a:lstStyle/>
        <a:p>
          <a:endParaRPr lang="en-US"/>
        </a:p>
      </dgm:t>
    </dgm:pt>
    <dgm:pt modelId="{BD3FE30F-4223-49C5-BC7C-26EC1095F66A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Prepare for nomination and campaigning</a:t>
          </a:r>
        </a:p>
      </dgm:t>
    </dgm:pt>
    <dgm:pt modelId="{016674AB-A03A-4365-AF6A-B4F10AA43CEB}" type="parTrans" cxnId="{045A6A3A-003F-4151-BED6-E309033DF9D9}">
      <dgm:prSet/>
      <dgm:spPr/>
      <dgm:t>
        <a:bodyPr/>
        <a:lstStyle/>
        <a:p>
          <a:endParaRPr lang="en-US"/>
        </a:p>
      </dgm:t>
    </dgm:pt>
    <dgm:pt modelId="{3FC0F3EA-D96F-4C96-8E86-FAEA2F0B178D}" type="sibTrans" cxnId="{045A6A3A-003F-4151-BED6-E309033DF9D9}">
      <dgm:prSet/>
      <dgm:spPr/>
      <dgm:t>
        <a:bodyPr/>
        <a:lstStyle/>
        <a:p>
          <a:endParaRPr lang="en-US"/>
        </a:p>
      </dgm:t>
    </dgm:pt>
    <dgm:pt modelId="{990C7FE7-D664-489F-8DAB-9D120FB2E9B3}" type="pres">
      <dgm:prSet presAssocID="{71F1C218-2145-4AB8-B256-311446FB3FA6}" presName="linear" presStyleCnt="0">
        <dgm:presLayoutVars>
          <dgm:animLvl val="lvl"/>
          <dgm:resizeHandles val="exact"/>
        </dgm:presLayoutVars>
      </dgm:prSet>
      <dgm:spPr/>
    </dgm:pt>
    <dgm:pt modelId="{D5E862D4-52CB-415C-886D-1EE9FC36699B}" type="pres">
      <dgm:prSet presAssocID="{2B705644-8644-4462-A689-EEAC546CE6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058B52-2DC5-4062-A2F7-F8624DF02A1C}" type="pres">
      <dgm:prSet presAssocID="{A6A49FB1-9FBF-4502-A8D1-F2C090331364}" presName="spacer" presStyleCnt="0"/>
      <dgm:spPr/>
    </dgm:pt>
    <dgm:pt modelId="{503EE2A2-DF11-41E8-ADD2-5CD3E032A8BB}" type="pres">
      <dgm:prSet presAssocID="{52A49A2F-F9DF-4847-A990-2C67DB8240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0FEA61-AA12-47A9-954A-2AEA2DB3426F}" type="pres">
      <dgm:prSet presAssocID="{12428F5D-3255-4709-AE92-5356BD4312A7}" presName="spacer" presStyleCnt="0"/>
      <dgm:spPr/>
    </dgm:pt>
    <dgm:pt modelId="{B1FC45A4-75E9-4674-B821-8B1439D5C7BD}" type="pres">
      <dgm:prSet presAssocID="{5A97C86D-3374-4A4B-88E4-99F659C3DC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7AA682-765D-429E-B6C0-4583DCC81CEC}" type="pres">
      <dgm:prSet presAssocID="{E606FDDA-DE3D-4BFD-977C-EA0362DDCA63}" presName="spacer" presStyleCnt="0"/>
      <dgm:spPr/>
    </dgm:pt>
    <dgm:pt modelId="{CE9E3D20-E3B5-4B54-B108-2B837917BB51}" type="pres">
      <dgm:prSet presAssocID="{BD3FE30F-4223-49C5-BC7C-26EC1095F6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E37817-E788-4351-BB38-931F626E7050}" type="presOf" srcId="{71F1C218-2145-4AB8-B256-311446FB3FA6}" destId="{990C7FE7-D664-489F-8DAB-9D120FB2E9B3}" srcOrd="0" destOrd="0" presId="urn:microsoft.com/office/officeart/2005/8/layout/vList2"/>
    <dgm:cxn modelId="{B5A48429-78F3-4CED-9D6D-F20EE7CAE057}" type="presOf" srcId="{BD3FE30F-4223-49C5-BC7C-26EC1095F66A}" destId="{CE9E3D20-E3B5-4B54-B108-2B837917BB51}" srcOrd="0" destOrd="0" presId="urn:microsoft.com/office/officeart/2005/8/layout/vList2"/>
    <dgm:cxn modelId="{045A6A3A-003F-4151-BED6-E309033DF9D9}" srcId="{71F1C218-2145-4AB8-B256-311446FB3FA6}" destId="{BD3FE30F-4223-49C5-BC7C-26EC1095F66A}" srcOrd="3" destOrd="0" parTransId="{016674AB-A03A-4365-AF6A-B4F10AA43CEB}" sibTransId="{3FC0F3EA-D96F-4C96-8E86-FAEA2F0B178D}"/>
    <dgm:cxn modelId="{9C914E50-AC9A-48C7-828F-C49A22917B20}" type="presOf" srcId="{2B705644-8644-4462-A689-EEAC546CE674}" destId="{D5E862D4-52CB-415C-886D-1EE9FC36699B}" srcOrd="0" destOrd="0" presId="urn:microsoft.com/office/officeart/2005/8/layout/vList2"/>
    <dgm:cxn modelId="{62911D82-E684-49BB-8EB7-D307D27E3D3F}" type="presOf" srcId="{52A49A2F-F9DF-4847-A990-2C67DB824066}" destId="{503EE2A2-DF11-41E8-ADD2-5CD3E032A8BB}" srcOrd="0" destOrd="0" presId="urn:microsoft.com/office/officeart/2005/8/layout/vList2"/>
    <dgm:cxn modelId="{E633AF8C-D88E-4EF6-9AF9-AD8D24740801}" srcId="{71F1C218-2145-4AB8-B256-311446FB3FA6}" destId="{5A97C86D-3374-4A4B-88E4-99F659C3DCE1}" srcOrd="2" destOrd="0" parTransId="{A0B1BF28-700D-4CCA-B328-428D53DDE748}" sibTransId="{E606FDDA-DE3D-4BFD-977C-EA0362DDCA63}"/>
    <dgm:cxn modelId="{829594E7-A851-462E-B4F3-18A6DE340394}" srcId="{71F1C218-2145-4AB8-B256-311446FB3FA6}" destId="{52A49A2F-F9DF-4847-A990-2C67DB824066}" srcOrd="1" destOrd="0" parTransId="{274D273A-CF69-470E-83F3-5A3DA3E8957A}" sibTransId="{12428F5D-3255-4709-AE92-5356BD4312A7}"/>
    <dgm:cxn modelId="{596B80F6-EE0B-4CA4-8CFB-F6A307551DDD}" type="presOf" srcId="{5A97C86D-3374-4A4B-88E4-99F659C3DCE1}" destId="{B1FC45A4-75E9-4674-B821-8B1439D5C7BD}" srcOrd="0" destOrd="0" presId="urn:microsoft.com/office/officeart/2005/8/layout/vList2"/>
    <dgm:cxn modelId="{E1BE76FF-0B3C-428B-9D9B-DD67AF53A581}" srcId="{71F1C218-2145-4AB8-B256-311446FB3FA6}" destId="{2B705644-8644-4462-A689-EEAC546CE674}" srcOrd="0" destOrd="0" parTransId="{A1C410FB-46F0-4B8A-995C-0F2113086DC9}" sibTransId="{A6A49FB1-9FBF-4502-A8D1-F2C090331364}"/>
    <dgm:cxn modelId="{4CDC346A-69FD-47C0-B1AE-AA371583B0D8}" type="presParOf" srcId="{990C7FE7-D664-489F-8DAB-9D120FB2E9B3}" destId="{D5E862D4-52CB-415C-886D-1EE9FC36699B}" srcOrd="0" destOrd="0" presId="urn:microsoft.com/office/officeart/2005/8/layout/vList2"/>
    <dgm:cxn modelId="{C4242DCF-53D0-41CC-A863-8CD11E5C2E03}" type="presParOf" srcId="{990C7FE7-D664-489F-8DAB-9D120FB2E9B3}" destId="{31058B52-2DC5-4062-A2F7-F8624DF02A1C}" srcOrd="1" destOrd="0" presId="urn:microsoft.com/office/officeart/2005/8/layout/vList2"/>
    <dgm:cxn modelId="{FD26D557-09EC-4315-B777-6051450E135E}" type="presParOf" srcId="{990C7FE7-D664-489F-8DAB-9D120FB2E9B3}" destId="{503EE2A2-DF11-41E8-ADD2-5CD3E032A8BB}" srcOrd="2" destOrd="0" presId="urn:microsoft.com/office/officeart/2005/8/layout/vList2"/>
    <dgm:cxn modelId="{55E6C3FF-CEA8-4040-AD05-7D3481D37B95}" type="presParOf" srcId="{990C7FE7-D664-489F-8DAB-9D120FB2E9B3}" destId="{C70FEA61-AA12-47A9-954A-2AEA2DB3426F}" srcOrd="3" destOrd="0" presId="urn:microsoft.com/office/officeart/2005/8/layout/vList2"/>
    <dgm:cxn modelId="{CABFC26C-844E-4CD3-8CA4-98DFFE8D30F2}" type="presParOf" srcId="{990C7FE7-D664-489F-8DAB-9D120FB2E9B3}" destId="{B1FC45A4-75E9-4674-B821-8B1439D5C7BD}" srcOrd="4" destOrd="0" presId="urn:microsoft.com/office/officeart/2005/8/layout/vList2"/>
    <dgm:cxn modelId="{5ED323C8-8631-40A5-A48F-F7FE876D999E}" type="presParOf" srcId="{990C7FE7-D664-489F-8DAB-9D120FB2E9B3}" destId="{D77AA682-765D-429E-B6C0-4583DCC81CEC}" srcOrd="5" destOrd="0" presId="urn:microsoft.com/office/officeart/2005/8/layout/vList2"/>
    <dgm:cxn modelId="{96A5CFA1-67B4-43E1-A8A1-2E1105807B21}" type="presParOf" srcId="{990C7FE7-D664-489F-8DAB-9D120FB2E9B3}" destId="{CE9E3D20-E3B5-4B54-B108-2B837917BB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617AF-BE63-4B07-89E0-CF9EF095A9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B687F-A418-4F64-A0CD-4ED095A417F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Calder Bryson, CEO: </a:t>
          </a:r>
          <a:r>
            <a:rPr lang="en-US">
              <a:hlinkClick xmlns:r="http://schemas.openxmlformats.org/officeDocument/2006/relationships" r:id="rId1"/>
            </a:rPr>
            <a:t>ceo@ams.queensu.ca</a:t>
          </a:r>
          <a:r>
            <a:rPr lang="en-US"/>
            <a:t> </a:t>
          </a:r>
          <a:r>
            <a:rPr lang="en-US">
              <a:latin typeface="Calibri Light" panose="020F0302020204030204"/>
            </a:rPr>
            <a:t>, 604-652-7161</a:t>
          </a:r>
          <a:endParaRPr lang="en-US"/>
        </a:p>
      </dgm:t>
    </dgm:pt>
    <dgm:pt modelId="{7597EF65-B457-4404-B9D9-EC69683159DB}" type="parTrans" cxnId="{8177FF29-7BFD-4995-B4D0-C1316AD75573}">
      <dgm:prSet/>
      <dgm:spPr/>
      <dgm:t>
        <a:bodyPr/>
        <a:lstStyle/>
        <a:p>
          <a:endParaRPr lang="en-US"/>
        </a:p>
      </dgm:t>
    </dgm:pt>
    <dgm:pt modelId="{72639B82-03C8-4D3B-A3DD-56F4C60B61D6}" type="sibTrans" cxnId="{8177FF29-7BFD-4995-B4D0-C1316AD75573}">
      <dgm:prSet/>
      <dgm:spPr/>
      <dgm:t>
        <a:bodyPr/>
        <a:lstStyle/>
        <a:p>
          <a:endParaRPr lang="en-US"/>
        </a:p>
      </dgm:t>
    </dgm:pt>
    <dgm:pt modelId="{817F7BC8-F1D4-47C3-9D83-9E7B6444F4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Alysha Ahmad, Secretariat: </a:t>
          </a:r>
          <a:r>
            <a:rPr lang="en-US">
              <a:hlinkClick xmlns:r="http://schemas.openxmlformats.org/officeDocument/2006/relationships" r:id="rId2"/>
            </a:rPr>
            <a:t>secretariat@ams.queensu.ca</a:t>
          </a:r>
          <a:r>
            <a:rPr lang="en-US"/>
            <a:t> </a:t>
          </a:r>
        </a:p>
      </dgm:t>
    </dgm:pt>
    <dgm:pt modelId="{E8839B0D-8FCB-46B9-B9B8-7420BA4D460F}" type="parTrans" cxnId="{4E5E4EF2-5AC4-40EB-882D-281164C28FB2}">
      <dgm:prSet/>
      <dgm:spPr/>
      <dgm:t>
        <a:bodyPr/>
        <a:lstStyle/>
        <a:p>
          <a:endParaRPr lang="en-US"/>
        </a:p>
      </dgm:t>
    </dgm:pt>
    <dgm:pt modelId="{40B9F777-9E86-4FCF-9BDC-E3022AF836BE}" type="sibTrans" cxnId="{4E5E4EF2-5AC4-40EB-882D-281164C28FB2}">
      <dgm:prSet/>
      <dgm:spPr/>
      <dgm:t>
        <a:bodyPr/>
        <a:lstStyle/>
        <a:p>
          <a:endParaRPr lang="en-US"/>
        </a:p>
      </dgm:t>
    </dgm:pt>
    <dgm:pt modelId="{654ABBC8-5C59-45F3-A327-7B2F49C69D7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Katie Zutautas, SGPS Deputy Speaker: </a:t>
          </a:r>
          <a:r>
            <a:rPr lang="en-US">
              <a:hlinkClick xmlns:r="http://schemas.openxmlformats.org/officeDocument/2006/relationships" r:id="rId3"/>
            </a:rPr>
            <a:t>deputy.speaker@sgps.ca</a:t>
          </a:r>
          <a:r>
            <a:rPr lang="en-US"/>
            <a:t> </a:t>
          </a:r>
        </a:p>
      </dgm:t>
    </dgm:pt>
    <dgm:pt modelId="{28CF3966-AF82-42FF-84A8-A5718AEDBEF2}" type="parTrans" cxnId="{B175E705-B752-4481-B0B0-57DC042ACE58}">
      <dgm:prSet/>
      <dgm:spPr/>
      <dgm:t>
        <a:bodyPr/>
        <a:lstStyle/>
        <a:p>
          <a:endParaRPr lang="en-US"/>
        </a:p>
      </dgm:t>
    </dgm:pt>
    <dgm:pt modelId="{D03146F3-35DE-4770-BB51-C14BD667D96C}" type="sibTrans" cxnId="{B175E705-B752-4481-B0B0-57DC042ACE58}">
      <dgm:prSet/>
      <dgm:spPr/>
      <dgm:t>
        <a:bodyPr/>
        <a:lstStyle/>
        <a:p>
          <a:endParaRPr lang="en-US"/>
        </a:p>
      </dgm:t>
    </dgm:pt>
    <dgm:pt modelId="{80C675D4-0AB5-4C4F-A10A-BCA0EEA0C5E0}" type="pres">
      <dgm:prSet presAssocID="{CB7617AF-BE63-4B07-89E0-CF9EF095A9DE}" presName="root" presStyleCnt="0">
        <dgm:presLayoutVars>
          <dgm:dir/>
          <dgm:resizeHandles val="exact"/>
        </dgm:presLayoutVars>
      </dgm:prSet>
      <dgm:spPr/>
    </dgm:pt>
    <dgm:pt modelId="{0E71B917-9801-4A1E-AA34-D02E4A7FBC43}" type="pres">
      <dgm:prSet presAssocID="{2F5B687F-A418-4F64-A0CD-4ED095A417F3}" presName="compNode" presStyleCnt="0"/>
      <dgm:spPr/>
    </dgm:pt>
    <dgm:pt modelId="{5D7D6D45-9EF6-4BA8-84D7-527973E2DA92}" type="pres">
      <dgm:prSet presAssocID="{2F5B687F-A418-4F64-A0CD-4ED095A417F3}" presName="bgRect" presStyleLbl="bgShp" presStyleIdx="0" presStyleCnt="3"/>
      <dgm:spPr/>
    </dgm:pt>
    <dgm:pt modelId="{FF81F05E-1395-45CB-999A-ECCACFBAE492}" type="pres">
      <dgm:prSet presAssocID="{2F5B687F-A418-4F64-A0CD-4ED095A417F3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2C74EE-3B95-451B-9B53-CED83259BC62}" type="pres">
      <dgm:prSet presAssocID="{2F5B687F-A418-4F64-A0CD-4ED095A417F3}" presName="spaceRect" presStyleCnt="0"/>
      <dgm:spPr/>
    </dgm:pt>
    <dgm:pt modelId="{45633CF3-7330-4C3B-AB43-51E01FFFE9AB}" type="pres">
      <dgm:prSet presAssocID="{2F5B687F-A418-4F64-A0CD-4ED095A417F3}" presName="parTx" presStyleLbl="revTx" presStyleIdx="0" presStyleCnt="3">
        <dgm:presLayoutVars>
          <dgm:chMax val="0"/>
          <dgm:chPref val="0"/>
        </dgm:presLayoutVars>
      </dgm:prSet>
      <dgm:spPr/>
    </dgm:pt>
    <dgm:pt modelId="{0DD3C123-02D3-4624-9654-8F97B1C183C9}" type="pres">
      <dgm:prSet presAssocID="{72639B82-03C8-4D3B-A3DD-56F4C60B61D6}" presName="sibTrans" presStyleCnt="0"/>
      <dgm:spPr/>
    </dgm:pt>
    <dgm:pt modelId="{8B3C8EAD-32DE-4535-977C-A190BC6791FB}" type="pres">
      <dgm:prSet presAssocID="{817F7BC8-F1D4-47C3-9D83-9E7B6444F47F}" presName="compNode" presStyleCnt="0"/>
      <dgm:spPr/>
    </dgm:pt>
    <dgm:pt modelId="{0F4EB68A-B5CB-466F-AF1C-D2C3EA730A5F}" type="pres">
      <dgm:prSet presAssocID="{817F7BC8-F1D4-47C3-9D83-9E7B6444F47F}" presName="bgRect" presStyleLbl="bgShp" presStyleIdx="1" presStyleCnt="3"/>
      <dgm:spPr/>
    </dgm:pt>
    <dgm:pt modelId="{3693A176-2700-4133-B043-CB78A126FF43}" type="pres">
      <dgm:prSet presAssocID="{817F7BC8-F1D4-47C3-9D83-9E7B6444F47F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F20E0EC-7EE6-4666-AF51-79744394AFF5}" type="pres">
      <dgm:prSet presAssocID="{817F7BC8-F1D4-47C3-9D83-9E7B6444F47F}" presName="spaceRect" presStyleCnt="0"/>
      <dgm:spPr/>
    </dgm:pt>
    <dgm:pt modelId="{F544E9D8-D794-401A-8C88-2CA539676360}" type="pres">
      <dgm:prSet presAssocID="{817F7BC8-F1D4-47C3-9D83-9E7B6444F47F}" presName="parTx" presStyleLbl="revTx" presStyleIdx="1" presStyleCnt="3">
        <dgm:presLayoutVars>
          <dgm:chMax val="0"/>
          <dgm:chPref val="0"/>
        </dgm:presLayoutVars>
      </dgm:prSet>
      <dgm:spPr/>
    </dgm:pt>
    <dgm:pt modelId="{0E8AF148-008F-4A11-BC4F-1EEA71B56DFE}" type="pres">
      <dgm:prSet presAssocID="{40B9F777-9E86-4FCF-9BDC-E3022AF836BE}" presName="sibTrans" presStyleCnt="0"/>
      <dgm:spPr/>
    </dgm:pt>
    <dgm:pt modelId="{7456D966-105F-4D7A-84B4-EBDFD06541F0}" type="pres">
      <dgm:prSet presAssocID="{654ABBC8-5C59-45F3-A327-7B2F49C69D7C}" presName="compNode" presStyleCnt="0"/>
      <dgm:spPr/>
    </dgm:pt>
    <dgm:pt modelId="{42CF187D-7295-48D6-BB78-2B7284D4B522}" type="pres">
      <dgm:prSet presAssocID="{654ABBC8-5C59-45F3-A327-7B2F49C69D7C}" presName="bgRect" presStyleLbl="bgShp" presStyleIdx="2" presStyleCnt="3"/>
      <dgm:spPr/>
    </dgm:pt>
    <dgm:pt modelId="{39E8516F-DB90-4960-9893-5C8A359685E3}" type="pres">
      <dgm:prSet presAssocID="{654ABBC8-5C59-45F3-A327-7B2F49C69D7C}" presName="iconRect" presStyleLbl="node1" presStyleIdx="2" presStyleCnt="3"/>
      <dgm:spPr/>
    </dgm:pt>
    <dgm:pt modelId="{C147ECE6-D079-41A9-821C-98B55519D4F0}" type="pres">
      <dgm:prSet presAssocID="{654ABBC8-5C59-45F3-A327-7B2F49C69D7C}" presName="spaceRect" presStyleCnt="0"/>
      <dgm:spPr/>
    </dgm:pt>
    <dgm:pt modelId="{37A8A0D5-AD98-43BD-9838-99110F8DF522}" type="pres">
      <dgm:prSet presAssocID="{654ABBC8-5C59-45F3-A327-7B2F49C69D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75E705-B752-4481-B0B0-57DC042ACE58}" srcId="{CB7617AF-BE63-4B07-89E0-CF9EF095A9DE}" destId="{654ABBC8-5C59-45F3-A327-7B2F49C69D7C}" srcOrd="2" destOrd="0" parTransId="{28CF3966-AF82-42FF-84A8-A5718AEDBEF2}" sibTransId="{D03146F3-35DE-4770-BB51-C14BD667D96C}"/>
    <dgm:cxn modelId="{8177FF29-7BFD-4995-B4D0-C1316AD75573}" srcId="{CB7617AF-BE63-4B07-89E0-CF9EF095A9DE}" destId="{2F5B687F-A418-4F64-A0CD-4ED095A417F3}" srcOrd="0" destOrd="0" parTransId="{7597EF65-B457-4404-B9D9-EC69683159DB}" sibTransId="{72639B82-03C8-4D3B-A3DD-56F4C60B61D6}"/>
    <dgm:cxn modelId="{7A07022C-2163-455E-B2C7-90746A492E8A}" type="presOf" srcId="{654ABBC8-5C59-45F3-A327-7B2F49C69D7C}" destId="{37A8A0D5-AD98-43BD-9838-99110F8DF522}" srcOrd="0" destOrd="0" presId="urn:microsoft.com/office/officeart/2018/2/layout/IconVerticalSolidList"/>
    <dgm:cxn modelId="{B0827348-0860-4BA3-8830-B76C4E5A7D9A}" type="presOf" srcId="{2F5B687F-A418-4F64-A0CD-4ED095A417F3}" destId="{45633CF3-7330-4C3B-AB43-51E01FFFE9AB}" srcOrd="0" destOrd="0" presId="urn:microsoft.com/office/officeart/2018/2/layout/IconVerticalSolidList"/>
    <dgm:cxn modelId="{CF96A45A-B670-4E62-A902-7C9D89050F06}" type="presOf" srcId="{817F7BC8-F1D4-47C3-9D83-9E7B6444F47F}" destId="{F544E9D8-D794-401A-8C88-2CA539676360}" srcOrd="0" destOrd="0" presId="urn:microsoft.com/office/officeart/2018/2/layout/IconVerticalSolidList"/>
    <dgm:cxn modelId="{05ADA7A0-8AD9-4550-8440-C5582FF59F95}" type="presOf" srcId="{CB7617AF-BE63-4B07-89E0-CF9EF095A9DE}" destId="{80C675D4-0AB5-4C4F-A10A-BCA0EEA0C5E0}" srcOrd="0" destOrd="0" presId="urn:microsoft.com/office/officeart/2018/2/layout/IconVerticalSolidList"/>
    <dgm:cxn modelId="{4E5E4EF2-5AC4-40EB-882D-281164C28FB2}" srcId="{CB7617AF-BE63-4B07-89E0-CF9EF095A9DE}" destId="{817F7BC8-F1D4-47C3-9D83-9E7B6444F47F}" srcOrd="1" destOrd="0" parTransId="{E8839B0D-8FCB-46B9-B9B8-7420BA4D460F}" sibTransId="{40B9F777-9E86-4FCF-9BDC-E3022AF836BE}"/>
    <dgm:cxn modelId="{7324DECC-368C-4D84-915E-7BB0D6EEAD36}" type="presParOf" srcId="{80C675D4-0AB5-4C4F-A10A-BCA0EEA0C5E0}" destId="{0E71B917-9801-4A1E-AA34-D02E4A7FBC43}" srcOrd="0" destOrd="0" presId="urn:microsoft.com/office/officeart/2018/2/layout/IconVerticalSolidList"/>
    <dgm:cxn modelId="{228299F9-0F2D-4F2A-A5D3-2F9C58A85EA4}" type="presParOf" srcId="{0E71B917-9801-4A1E-AA34-D02E4A7FBC43}" destId="{5D7D6D45-9EF6-4BA8-84D7-527973E2DA92}" srcOrd="0" destOrd="0" presId="urn:microsoft.com/office/officeart/2018/2/layout/IconVerticalSolidList"/>
    <dgm:cxn modelId="{F8955178-1ED5-4705-A215-74F40C604CDB}" type="presParOf" srcId="{0E71B917-9801-4A1E-AA34-D02E4A7FBC43}" destId="{FF81F05E-1395-45CB-999A-ECCACFBAE492}" srcOrd="1" destOrd="0" presId="urn:microsoft.com/office/officeart/2018/2/layout/IconVerticalSolidList"/>
    <dgm:cxn modelId="{FCE1D48E-BC9C-46F5-B640-FF8C403B72FC}" type="presParOf" srcId="{0E71B917-9801-4A1E-AA34-D02E4A7FBC43}" destId="{842C74EE-3B95-451B-9B53-CED83259BC62}" srcOrd="2" destOrd="0" presId="urn:microsoft.com/office/officeart/2018/2/layout/IconVerticalSolidList"/>
    <dgm:cxn modelId="{3D894EAD-C0E5-4122-B502-E52BE3B24531}" type="presParOf" srcId="{0E71B917-9801-4A1E-AA34-D02E4A7FBC43}" destId="{45633CF3-7330-4C3B-AB43-51E01FFFE9AB}" srcOrd="3" destOrd="0" presId="urn:microsoft.com/office/officeart/2018/2/layout/IconVerticalSolidList"/>
    <dgm:cxn modelId="{4A4D05FE-2A6E-421E-94F3-F691A6B6AEA7}" type="presParOf" srcId="{80C675D4-0AB5-4C4F-A10A-BCA0EEA0C5E0}" destId="{0DD3C123-02D3-4624-9654-8F97B1C183C9}" srcOrd="1" destOrd="0" presId="urn:microsoft.com/office/officeart/2018/2/layout/IconVerticalSolidList"/>
    <dgm:cxn modelId="{6305AC79-981C-4239-87DF-E43CBC8F6F7D}" type="presParOf" srcId="{80C675D4-0AB5-4C4F-A10A-BCA0EEA0C5E0}" destId="{8B3C8EAD-32DE-4535-977C-A190BC6791FB}" srcOrd="2" destOrd="0" presId="urn:microsoft.com/office/officeart/2018/2/layout/IconVerticalSolidList"/>
    <dgm:cxn modelId="{3C66A442-742E-40C6-BA2F-B1FC5A9CF96F}" type="presParOf" srcId="{8B3C8EAD-32DE-4535-977C-A190BC6791FB}" destId="{0F4EB68A-B5CB-466F-AF1C-D2C3EA730A5F}" srcOrd="0" destOrd="0" presId="urn:microsoft.com/office/officeart/2018/2/layout/IconVerticalSolidList"/>
    <dgm:cxn modelId="{B5222264-F88A-4A1C-AE2B-298EC2D0B6A8}" type="presParOf" srcId="{8B3C8EAD-32DE-4535-977C-A190BC6791FB}" destId="{3693A176-2700-4133-B043-CB78A126FF43}" srcOrd="1" destOrd="0" presId="urn:microsoft.com/office/officeart/2018/2/layout/IconVerticalSolidList"/>
    <dgm:cxn modelId="{D12DB93A-131D-4E16-A68F-FB6F83D71699}" type="presParOf" srcId="{8B3C8EAD-32DE-4535-977C-A190BC6791FB}" destId="{EF20E0EC-7EE6-4666-AF51-79744394AFF5}" srcOrd="2" destOrd="0" presId="urn:microsoft.com/office/officeart/2018/2/layout/IconVerticalSolidList"/>
    <dgm:cxn modelId="{149D4DD1-37A5-474C-BBD7-71942AEF0F42}" type="presParOf" srcId="{8B3C8EAD-32DE-4535-977C-A190BC6791FB}" destId="{F544E9D8-D794-401A-8C88-2CA539676360}" srcOrd="3" destOrd="0" presId="urn:microsoft.com/office/officeart/2018/2/layout/IconVerticalSolidList"/>
    <dgm:cxn modelId="{A16E200E-AC70-44FF-9E42-6FB982E0B22E}" type="presParOf" srcId="{80C675D4-0AB5-4C4F-A10A-BCA0EEA0C5E0}" destId="{0E8AF148-008F-4A11-BC4F-1EEA71B56DFE}" srcOrd="3" destOrd="0" presId="urn:microsoft.com/office/officeart/2018/2/layout/IconVerticalSolidList"/>
    <dgm:cxn modelId="{A506ED07-ADFA-4FF1-9EA3-62FB5FB6702A}" type="presParOf" srcId="{80C675D4-0AB5-4C4F-A10A-BCA0EEA0C5E0}" destId="{7456D966-105F-4D7A-84B4-EBDFD06541F0}" srcOrd="4" destOrd="0" presId="urn:microsoft.com/office/officeart/2018/2/layout/IconVerticalSolidList"/>
    <dgm:cxn modelId="{E4A71A52-ABEE-492C-9B4F-2FC21D203B04}" type="presParOf" srcId="{7456D966-105F-4D7A-84B4-EBDFD06541F0}" destId="{42CF187D-7295-48D6-BB78-2B7284D4B522}" srcOrd="0" destOrd="0" presId="urn:microsoft.com/office/officeart/2018/2/layout/IconVerticalSolidList"/>
    <dgm:cxn modelId="{9FA18CFA-1A88-4714-9549-87685F17CE47}" type="presParOf" srcId="{7456D966-105F-4D7A-84B4-EBDFD06541F0}" destId="{39E8516F-DB90-4960-9893-5C8A359685E3}" srcOrd="1" destOrd="0" presId="urn:microsoft.com/office/officeart/2018/2/layout/IconVerticalSolidList"/>
    <dgm:cxn modelId="{776923F9-6F9F-426D-88E9-C555FDCBCF30}" type="presParOf" srcId="{7456D966-105F-4D7A-84B4-EBDFD06541F0}" destId="{C147ECE6-D079-41A9-821C-98B55519D4F0}" srcOrd="2" destOrd="0" presId="urn:microsoft.com/office/officeart/2018/2/layout/IconVerticalSolidList"/>
    <dgm:cxn modelId="{B7A2B34C-75A5-4946-8E43-C05FC9559EF5}" type="presParOf" srcId="{7456D966-105F-4D7A-84B4-EBDFD06541F0}" destId="{37A8A0D5-AD98-43BD-9838-99110F8DF5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D6C98-F30B-43A7-BDE7-0D2DCD97618A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5DD4EF-F283-47E8-A5A1-4681CAAECAAB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Meet with past Rectors Owen and Cam </a:t>
          </a:r>
        </a:p>
      </dgm:t>
    </dgm:pt>
    <dgm:pt modelId="{50504D52-D1F2-408E-BB72-CA30FEA0B984}" type="parTrans" cxnId="{B8101920-F0A5-4329-8A04-0F0292F65F46}">
      <dgm:prSet/>
      <dgm:spPr/>
      <dgm:t>
        <a:bodyPr/>
        <a:lstStyle/>
        <a:p>
          <a:endParaRPr lang="en-US"/>
        </a:p>
      </dgm:t>
    </dgm:pt>
    <dgm:pt modelId="{53F3FC1A-57B4-473F-A518-61C3867B32BB}" type="sibTrans" cxnId="{B8101920-F0A5-4329-8A04-0F0292F65F46}">
      <dgm:prSet/>
      <dgm:spPr/>
      <dgm:t>
        <a:bodyPr/>
        <a:lstStyle/>
        <a:p>
          <a:endParaRPr lang="en-US"/>
        </a:p>
      </dgm:t>
    </dgm:pt>
    <dgm:pt modelId="{262FB725-D1C7-4935-B8D3-D4A593CBDF9E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Ask questions</a:t>
          </a:r>
          <a:endParaRPr lang="en-US">
            <a:solidFill>
              <a:schemeClr val="bg1"/>
            </a:solidFill>
          </a:endParaRPr>
        </a:p>
      </dgm:t>
    </dgm:pt>
    <dgm:pt modelId="{0B7D6D66-8E81-4D55-91FA-63AA6F5BBEFD}" type="parTrans" cxnId="{9343FA64-410E-4E4E-B1EC-69CDB6338E9E}">
      <dgm:prSet/>
      <dgm:spPr/>
      <dgm:t>
        <a:bodyPr/>
        <a:lstStyle/>
        <a:p>
          <a:endParaRPr lang="en-US"/>
        </a:p>
      </dgm:t>
    </dgm:pt>
    <dgm:pt modelId="{9FAC0094-F334-43A0-ADDA-3863F1672A5A}" type="sibTrans" cxnId="{9343FA64-410E-4E4E-B1EC-69CDB6338E9E}">
      <dgm:prSet/>
      <dgm:spPr/>
      <dgm:t>
        <a:bodyPr/>
        <a:lstStyle/>
        <a:p>
          <a:endParaRPr lang="en-US"/>
        </a:p>
      </dgm:t>
    </dgm:pt>
    <dgm:pt modelId="{9798D99C-C5FF-417A-8798-3A822E2D6FF1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Gain an understanding of Elections Process </a:t>
          </a:r>
        </a:p>
      </dgm:t>
    </dgm:pt>
    <dgm:pt modelId="{29880673-C8D2-478D-84BA-788D7C940F55}" type="parTrans" cxnId="{68C423C2-E2D6-4513-AD48-80CD85120A1F}">
      <dgm:prSet/>
      <dgm:spPr/>
      <dgm:t>
        <a:bodyPr/>
        <a:lstStyle/>
        <a:p>
          <a:endParaRPr lang="en-US"/>
        </a:p>
      </dgm:t>
    </dgm:pt>
    <dgm:pt modelId="{84410E5C-E877-4599-BEF4-2F199DB32FCB}" type="sibTrans" cxnId="{68C423C2-E2D6-4513-AD48-80CD85120A1F}">
      <dgm:prSet/>
      <dgm:spPr/>
      <dgm:t>
        <a:bodyPr/>
        <a:lstStyle/>
        <a:p>
          <a:endParaRPr lang="en-US"/>
        </a:p>
      </dgm:t>
    </dgm:pt>
    <dgm:pt modelId="{2196FDFF-2426-4BDB-ADE1-3A2FBCB27A46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Meet with CEO </a:t>
          </a:r>
        </a:p>
      </dgm:t>
    </dgm:pt>
    <dgm:pt modelId="{C71A5BFB-F4DC-4D93-8BA1-38EBC68B184B}" type="parTrans" cxnId="{88365637-6261-47C3-91A9-198A459F7FFC}">
      <dgm:prSet/>
      <dgm:spPr/>
    </dgm:pt>
    <dgm:pt modelId="{6D7F32C4-AF1A-4C57-86BD-0A245C24D46C}" type="sibTrans" cxnId="{88365637-6261-47C3-91A9-198A459F7FFC}">
      <dgm:prSet/>
      <dgm:spPr/>
    </dgm:pt>
    <dgm:pt modelId="{98FE3055-3880-4FC4-95E7-8690F320E800}" type="pres">
      <dgm:prSet presAssocID="{564D6C98-F30B-43A7-BDE7-0D2DCD97618A}" presName="vert0" presStyleCnt="0">
        <dgm:presLayoutVars>
          <dgm:dir/>
          <dgm:animOne val="branch"/>
          <dgm:animLvl val="lvl"/>
        </dgm:presLayoutVars>
      </dgm:prSet>
      <dgm:spPr/>
    </dgm:pt>
    <dgm:pt modelId="{775D2EE4-273B-4322-A8B6-7F9205ACCFD0}" type="pres">
      <dgm:prSet presAssocID="{515DD4EF-F283-47E8-A5A1-4681CAAECAAB}" presName="thickLine" presStyleLbl="alignNode1" presStyleIdx="0" presStyleCnt="4"/>
      <dgm:spPr/>
    </dgm:pt>
    <dgm:pt modelId="{DAD17898-7641-4623-8A5F-33DCF787732E}" type="pres">
      <dgm:prSet presAssocID="{515DD4EF-F283-47E8-A5A1-4681CAAECAAB}" presName="horz1" presStyleCnt="0"/>
      <dgm:spPr/>
    </dgm:pt>
    <dgm:pt modelId="{8495190A-2970-45C0-B679-F313F8E2BEE6}" type="pres">
      <dgm:prSet presAssocID="{515DD4EF-F283-47E8-A5A1-4681CAAECAAB}" presName="tx1" presStyleLbl="revTx" presStyleIdx="0" presStyleCnt="4"/>
      <dgm:spPr/>
    </dgm:pt>
    <dgm:pt modelId="{D6401964-12CC-4C38-B9A6-0CA00A44B9AA}" type="pres">
      <dgm:prSet presAssocID="{515DD4EF-F283-47E8-A5A1-4681CAAECAAB}" presName="vert1" presStyleCnt="0"/>
      <dgm:spPr/>
    </dgm:pt>
    <dgm:pt modelId="{B82A6C83-3379-478B-99E0-6513297BC839}" type="pres">
      <dgm:prSet presAssocID="{2196FDFF-2426-4BDB-ADE1-3A2FBCB27A46}" presName="thickLine" presStyleLbl="alignNode1" presStyleIdx="1" presStyleCnt="4"/>
      <dgm:spPr/>
    </dgm:pt>
    <dgm:pt modelId="{E87CD75C-0831-4BC3-9E79-9D6748B33AE5}" type="pres">
      <dgm:prSet presAssocID="{2196FDFF-2426-4BDB-ADE1-3A2FBCB27A46}" presName="horz1" presStyleCnt="0"/>
      <dgm:spPr/>
    </dgm:pt>
    <dgm:pt modelId="{524EA6B3-CAA1-4A9A-9779-82AE635E4D74}" type="pres">
      <dgm:prSet presAssocID="{2196FDFF-2426-4BDB-ADE1-3A2FBCB27A46}" presName="tx1" presStyleLbl="revTx" presStyleIdx="1" presStyleCnt="4"/>
      <dgm:spPr/>
    </dgm:pt>
    <dgm:pt modelId="{5C132248-C001-48A6-AACD-A761E2C10091}" type="pres">
      <dgm:prSet presAssocID="{2196FDFF-2426-4BDB-ADE1-3A2FBCB27A46}" presName="vert1" presStyleCnt="0"/>
      <dgm:spPr/>
    </dgm:pt>
    <dgm:pt modelId="{52AAD464-878D-49E9-AA9C-9CFE698C02C4}" type="pres">
      <dgm:prSet presAssocID="{262FB725-D1C7-4935-B8D3-D4A593CBDF9E}" presName="thickLine" presStyleLbl="alignNode1" presStyleIdx="2" presStyleCnt="4"/>
      <dgm:spPr/>
    </dgm:pt>
    <dgm:pt modelId="{47916C91-D088-4983-910A-C21068DF3F06}" type="pres">
      <dgm:prSet presAssocID="{262FB725-D1C7-4935-B8D3-D4A593CBDF9E}" presName="horz1" presStyleCnt="0"/>
      <dgm:spPr/>
    </dgm:pt>
    <dgm:pt modelId="{F3558974-15AB-472A-AC85-6302813338E3}" type="pres">
      <dgm:prSet presAssocID="{262FB725-D1C7-4935-B8D3-D4A593CBDF9E}" presName="tx1" presStyleLbl="revTx" presStyleIdx="2" presStyleCnt="4"/>
      <dgm:spPr/>
    </dgm:pt>
    <dgm:pt modelId="{FCBB6A9D-EBF5-4D3D-9110-67BC5A26D755}" type="pres">
      <dgm:prSet presAssocID="{262FB725-D1C7-4935-B8D3-D4A593CBDF9E}" presName="vert1" presStyleCnt="0"/>
      <dgm:spPr/>
    </dgm:pt>
    <dgm:pt modelId="{18DCCE43-70A4-4563-89D9-5D29FA192EA3}" type="pres">
      <dgm:prSet presAssocID="{9798D99C-C5FF-417A-8798-3A822E2D6FF1}" presName="thickLine" presStyleLbl="alignNode1" presStyleIdx="3" presStyleCnt="4"/>
      <dgm:spPr/>
    </dgm:pt>
    <dgm:pt modelId="{98959059-7AA3-468D-A98D-8B99DF7FFF00}" type="pres">
      <dgm:prSet presAssocID="{9798D99C-C5FF-417A-8798-3A822E2D6FF1}" presName="horz1" presStyleCnt="0"/>
      <dgm:spPr/>
    </dgm:pt>
    <dgm:pt modelId="{47C616E8-FF0E-4629-BE28-037F1CB38FD0}" type="pres">
      <dgm:prSet presAssocID="{9798D99C-C5FF-417A-8798-3A822E2D6FF1}" presName="tx1" presStyleLbl="revTx" presStyleIdx="3" presStyleCnt="4"/>
      <dgm:spPr/>
    </dgm:pt>
    <dgm:pt modelId="{A351B248-E247-4DDD-A740-79168924B61E}" type="pres">
      <dgm:prSet presAssocID="{9798D99C-C5FF-417A-8798-3A822E2D6FF1}" presName="vert1" presStyleCnt="0"/>
      <dgm:spPr/>
    </dgm:pt>
  </dgm:ptLst>
  <dgm:cxnLst>
    <dgm:cxn modelId="{B8101920-F0A5-4329-8A04-0F0292F65F46}" srcId="{564D6C98-F30B-43A7-BDE7-0D2DCD97618A}" destId="{515DD4EF-F283-47E8-A5A1-4681CAAECAAB}" srcOrd="0" destOrd="0" parTransId="{50504D52-D1F2-408E-BB72-CA30FEA0B984}" sibTransId="{53F3FC1A-57B4-473F-A518-61C3867B32BB}"/>
    <dgm:cxn modelId="{88365637-6261-47C3-91A9-198A459F7FFC}" srcId="{564D6C98-F30B-43A7-BDE7-0D2DCD97618A}" destId="{2196FDFF-2426-4BDB-ADE1-3A2FBCB27A46}" srcOrd="1" destOrd="0" parTransId="{C71A5BFB-F4DC-4D93-8BA1-38EBC68B184B}" sibTransId="{6D7F32C4-AF1A-4C57-86BD-0A245C24D46C}"/>
    <dgm:cxn modelId="{2EBFAC61-CD8E-4D84-A5FD-6A7285BC8E5A}" type="presOf" srcId="{9798D99C-C5FF-417A-8798-3A822E2D6FF1}" destId="{47C616E8-FF0E-4629-BE28-037F1CB38FD0}" srcOrd="0" destOrd="0" presId="urn:microsoft.com/office/officeart/2008/layout/LinedList"/>
    <dgm:cxn modelId="{8BA07263-EE7D-466A-916D-A354EB8D9D8B}" type="presOf" srcId="{515DD4EF-F283-47E8-A5A1-4681CAAECAAB}" destId="{8495190A-2970-45C0-B679-F313F8E2BEE6}" srcOrd="0" destOrd="0" presId="urn:microsoft.com/office/officeart/2008/layout/LinedList"/>
    <dgm:cxn modelId="{9343FA64-410E-4E4E-B1EC-69CDB6338E9E}" srcId="{564D6C98-F30B-43A7-BDE7-0D2DCD97618A}" destId="{262FB725-D1C7-4935-B8D3-D4A593CBDF9E}" srcOrd="2" destOrd="0" parTransId="{0B7D6D66-8E81-4D55-91FA-63AA6F5BBEFD}" sibTransId="{9FAC0094-F334-43A0-ADDA-3863F1672A5A}"/>
    <dgm:cxn modelId="{E3BEC56B-0890-4C5E-9D44-933A591A1662}" type="presOf" srcId="{262FB725-D1C7-4935-B8D3-D4A593CBDF9E}" destId="{F3558974-15AB-472A-AC85-6302813338E3}" srcOrd="0" destOrd="0" presId="urn:microsoft.com/office/officeart/2008/layout/LinedList"/>
    <dgm:cxn modelId="{3CCE59AD-5E58-47CB-A60E-5D4DFA16E8AA}" type="presOf" srcId="{564D6C98-F30B-43A7-BDE7-0D2DCD97618A}" destId="{98FE3055-3880-4FC4-95E7-8690F320E800}" srcOrd="0" destOrd="0" presId="urn:microsoft.com/office/officeart/2008/layout/LinedList"/>
    <dgm:cxn modelId="{68C423C2-E2D6-4513-AD48-80CD85120A1F}" srcId="{564D6C98-F30B-43A7-BDE7-0D2DCD97618A}" destId="{9798D99C-C5FF-417A-8798-3A822E2D6FF1}" srcOrd="3" destOrd="0" parTransId="{29880673-C8D2-478D-84BA-788D7C940F55}" sibTransId="{84410E5C-E877-4599-BEF4-2F199DB32FCB}"/>
    <dgm:cxn modelId="{EF066CCC-E1D1-4548-B325-7D3F9ED70A31}" type="presOf" srcId="{2196FDFF-2426-4BDB-ADE1-3A2FBCB27A46}" destId="{524EA6B3-CAA1-4A9A-9779-82AE635E4D74}" srcOrd="0" destOrd="0" presId="urn:microsoft.com/office/officeart/2008/layout/LinedList"/>
    <dgm:cxn modelId="{46837883-BCE2-41E7-BDD7-4BAEAF81A594}" type="presParOf" srcId="{98FE3055-3880-4FC4-95E7-8690F320E800}" destId="{775D2EE4-273B-4322-A8B6-7F9205ACCFD0}" srcOrd="0" destOrd="0" presId="urn:microsoft.com/office/officeart/2008/layout/LinedList"/>
    <dgm:cxn modelId="{31F78D2C-7434-47B6-A4A8-57BB9CF631F4}" type="presParOf" srcId="{98FE3055-3880-4FC4-95E7-8690F320E800}" destId="{DAD17898-7641-4623-8A5F-33DCF787732E}" srcOrd="1" destOrd="0" presId="urn:microsoft.com/office/officeart/2008/layout/LinedList"/>
    <dgm:cxn modelId="{ED71D8D6-081A-4FAF-B671-8EF4DD2D3376}" type="presParOf" srcId="{DAD17898-7641-4623-8A5F-33DCF787732E}" destId="{8495190A-2970-45C0-B679-F313F8E2BEE6}" srcOrd="0" destOrd="0" presId="urn:microsoft.com/office/officeart/2008/layout/LinedList"/>
    <dgm:cxn modelId="{4312346B-A67C-4209-BF19-6A4BE3D29621}" type="presParOf" srcId="{DAD17898-7641-4623-8A5F-33DCF787732E}" destId="{D6401964-12CC-4C38-B9A6-0CA00A44B9AA}" srcOrd="1" destOrd="0" presId="urn:microsoft.com/office/officeart/2008/layout/LinedList"/>
    <dgm:cxn modelId="{BC48E937-469F-456D-B15D-E8F519A39949}" type="presParOf" srcId="{98FE3055-3880-4FC4-95E7-8690F320E800}" destId="{B82A6C83-3379-478B-99E0-6513297BC839}" srcOrd="2" destOrd="0" presId="urn:microsoft.com/office/officeart/2008/layout/LinedList"/>
    <dgm:cxn modelId="{AD95FB04-DE87-4DB8-8426-9503F117EB9C}" type="presParOf" srcId="{98FE3055-3880-4FC4-95E7-8690F320E800}" destId="{E87CD75C-0831-4BC3-9E79-9D6748B33AE5}" srcOrd="3" destOrd="0" presId="urn:microsoft.com/office/officeart/2008/layout/LinedList"/>
    <dgm:cxn modelId="{430B7F49-9B22-474E-932A-ED44227EC8EC}" type="presParOf" srcId="{E87CD75C-0831-4BC3-9E79-9D6748B33AE5}" destId="{524EA6B3-CAA1-4A9A-9779-82AE635E4D74}" srcOrd="0" destOrd="0" presId="urn:microsoft.com/office/officeart/2008/layout/LinedList"/>
    <dgm:cxn modelId="{2F2A70CF-4C40-429F-8B26-2EB67DC95ABA}" type="presParOf" srcId="{E87CD75C-0831-4BC3-9E79-9D6748B33AE5}" destId="{5C132248-C001-48A6-AACD-A761E2C10091}" srcOrd="1" destOrd="0" presId="urn:microsoft.com/office/officeart/2008/layout/LinedList"/>
    <dgm:cxn modelId="{C975941C-67F7-4A96-A885-DC4132EFA189}" type="presParOf" srcId="{98FE3055-3880-4FC4-95E7-8690F320E800}" destId="{52AAD464-878D-49E9-AA9C-9CFE698C02C4}" srcOrd="4" destOrd="0" presId="urn:microsoft.com/office/officeart/2008/layout/LinedList"/>
    <dgm:cxn modelId="{E4D8C741-45B1-4EA6-B41E-D14ED2746AAD}" type="presParOf" srcId="{98FE3055-3880-4FC4-95E7-8690F320E800}" destId="{47916C91-D088-4983-910A-C21068DF3F06}" srcOrd="5" destOrd="0" presId="urn:microsoft.com/office/officeart/2008/layout/LinedList"/>
    <dgm:cxn modelId="{527E976C-3A14-41F3-BBBD-73A8D77DBD94}" type="presParOf" srcId="{47916C91-D088-4983-910A-C21068DF3F06}" destId="{F3558974-15AB-472A-AC85-6302813338E3}" srcOrd="0" destOrd="0" presId="urn:microsoft.com/office/officeart/2008/layout/LinedList"/>
    <dgm:cxn modelId="{EC1C3141-2167-4387-A378-418872F679F2}" type="presParOf" srcId="{47916C91-D088-4983-910A-C21068DF3F06}" destId="{FCBB6A9D-EBF5-4D3D-9110-67BC5A26D755}" srcOrd="1" destOrd="0" presId="urn:microsoft.com/office/officeart/2008/layout/LinedList"/>
    <dgm:cxn modelId="{BFA6A0AA-CB93-4147-812C-235ECE96C960}" type="presParOf" srcId="{98FE3055-3880-4FC4-95E7-8690F320E800}" destId="{18DCCE43-70A4-4563-89D9-5D29FA192EA3}" srcOrd="6" destOrd="0" presId="urn:microsoft.com/office/officeart/2008/layout/LinedList"/>
    <dgm:cxn modelId="{ADD74892-B8FD-4A7F-91AB-805D26A3D448}" type="presParOf" srcId="{98FE3055-3880-4FC4-95E7-8690F320E800}" destId="{98959059-7AA3-468D-A98D-8B99DF7FFF00}" srcOrd="7" destOrd="0" presId="urn:microsoft.com/office/officeart/2008/layout/LinedList"/>
    <dgm:cxn modelId="{318D43D7-0D64-4506-BC66-FD303E4EC738}" type="presParOf" srcId="{98959059-7AA3-468D-A98D-8B99DF7FFF00}" destId="{47C616E8-FF0E-4629-BE28-037F1CB38FD0}" srcOrd="0" destOrd="0" presId="urn:microsoft.com/office/officeart/2008/layout/LinedList"/>
    <dgm:cxn modelId="{CA62EB83-0491-4312-9F47-56C7B5A8F478}" type="presParOf" srcId="{98959059-7AA3-468D-A98D-8B99DF7FFF00}" destId="{A351B248-E247-4DDD-A740-79168924B6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D9E4BE-6E48-4D0A-B131-C924FEA21AF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D1648319-7D86-4DF8-9E0D-A51E9CD391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JANUARY 14th – JANUARY 18th </a:t>
          </a:r>
        </a:p>
      </dgm:t>
    </dgm:pt>
    <dgm:pt modelId="{7282520E-8F0E-4B55-874D-D3D087F6376D}" type="parTrans" cxnId="{643BDED8-5FF5-4540-B59C-629E1B012D32}">
      <dgm:prSet/>
      <dgm:spPr/>
      <dgm:t>
        <a:bodyPr/>
        <a:lstStyle/>
        <a:p>
          <a:endParaRPr lang="en-US"/>
        </a:p>
      </dgm:t>
    </dgm:pt>
    <dgm:pt modelId="{E9343A50-22CE-4630-AB38-80845A1F04E4}" type="sibTrans" cxnId="{643BDED8-5FF5-4540-B59C-629E1B012D32}">
      <dgm:prSet/>
      <dgm:spPr/>
      <dgm:t>
        <a:bodyPr/>
        <a:lstStyle/>
        <a:p>
          <a:endParaRPr lang="en-US"/>
        </a:p>
      </dgm:t>
    </dgm:pt>
    <dgm:pt modelId="{FE17CBEF-0435-46E1-83F2-5E07A88856A4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Collect signatures from 1% of AMS </a:t>
          </a:r>
          <a:r>
            <a:rPr lang="en-US" b="1">
              <a:latin typeface="Calibri Light" panose="020F0302020204030204"/>
            </a:rPr>
            <a:t>AND </a:t>
          </a:r>
          <a:r>
            <a:rPr lang="en-US">
              <a:latin typeface="Calibri Light" panose="020F0302020204030204"/>
            </a:rPr>
            <a:t>SGPS </a:t>
          </a:r>
          <a:r>
            <a:rPr lang="en-US"/>
            <a:t>fee paying members – </a:t>
          </a:r>
          <a:r>
            <a:rPr lang="en-US">
              <a:latin typeface="Calibri Light" panose="020F0302020204030204"/>
            </a:rPr>
            <a:t>281</a:t>
          </a:r>
          <a:r>
            <a:rPr lang="en-US"/>
            <a:t> signatures</a:t>
          </a:r>
        </a:p>
      </dgm:t>
    </dgm:pt>
    <dgm:pt modelId="{3CD1E6C7-0E0C-46AA-810B-6461B2EF78F6}" type="parTrans" cxnId="{0D6C6336-041C-4FC9-8678-80223E806417}">
      <dgm:prSet/>
      <dgm:spPr/>
      <dgm:t>
        <a:bodyPr/>
        <a:lstStyle/>
        <a:p>
          <a:endParaRPr lang="en-US"/>
        </a:p>
      </dgm:t>
    </dgm:pt>
    <dgm:pt modelId="{6F325C2B-3652-4225-B871-8DF783D4131D}" type="sibTrans" cxnId="{0D6C6336-041C-4FC9-8678-80223E806417}">
      <dgm:prSet/>
      <dgm:spPr/>
      <dgm:t>
        <a:bodyPr/>
        <a:lstStyle/>
        <a:p>
          <a:endParaRPr lang="en-US"/>
        </a:p>
      </dgm:t>
    </dgm:pt>
    <dgm:pt modelId="{7CE9F294-E149-4034-9284-A50EF97CC5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NOT an opportunity to campaign</a:t>
          </a:r>
        </a:p>
      </dgm:t>
    </dgm:pt>
    <dgm:pt modelId="{C608BD19-3B7C-4626-AA49-8BDCACB6127C}" type="parTrans" cxnId="{B12A3861-3E7C-4EB8-9C9F-6A8EB208450F}">
      <dgm:prSet/>
      <dgm:spPr/>
      <dgm:t>
        <a:bodyPr/>
        <a:lstStyle/>
        <a:p>
          <a:endParaRPr lang="en-US"/>
        </a:p>
      </dgm:t>
    </dgm:pt>
    <dgm:pt modelId="{53F8EAE0-2209-4963-B02D-818B71769CED}" type="sibTrans" cxnId="{B12A3861-3E7C-4EB8-9C9F-6A8EB208450F}">
      <dgm:prSet/>
      <dgm:spPr/>
      <dgm:t>
        <a:bodyPr/>
        <a:lstStyle/>
        <a:p>
          <a:endParaRPr lang="en-US"/>
        </a:p>
      </dgm:t>
    </dgm:pt>
    <dgm:pt modelId="{7FF3A51F-95E7-4E13-8362-AF95E96047E6}" type="pres">
      <dgm:prSet presAssocID="{DAD9E4BE-6E48-4D0A-B131-C924FEA21AF0}" presName="root" presStyleCnt="0">
        <dgm:presLayoutVars>
          <dgm:dir/>
          <dgm:resizeHandles val="exact"/>
        </dgm:presLayoutVars>
      </dgm:prSet>
      <dgm:spPr/>
    </dgm:pt>
    <dgm:pt modelId="{2B38FD8F-BC79-4913-A251-42C881BFF033}" type="pres">
      <dgm:prSet presAssocID="{D1648319-7D86-4DF8-9E0D-A51E9CD391C7}" presName="compNode" presStyleCnt="0"/>
      <dgm:spPr/>
    </dgm:pt>
    <dgm:pt modelId="{004FEAC0-9D9F-4220-9AFF-4BC2AF86F62D}" type="pres">
      <dgm:prSet presAssocID="{D1648319-7D86-4DF8-9E0D-A51E9CD391C7}" presName="iconBgRect" presStyleLbl="bgShp" presStyleIdx="0" presStyleCnt="3"/>
      <dgm:spPr/>
    </dgm:pt>
    <dgm:pt modelId="{9E25BA27-3870-44B9-9EE9-89730147F329}" type="pres">
      <dgm:prSet presAssocID="{D1648319-7D86-4DF8-9E0D-A51E9CD391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1E3B721-3C8E-4387-BC4F-95673531A11A}" type="pres">
      <dgm:prSet presAssocID="{D1648319-7D86-4DF8-9E0D-A51E9CD391C7}" presName="spaceRect" presStyleCnt="0"/>
      <dgm:spPr/>
    </dgm:pt>
    <dgm:pt modelId="{7B2378B1-6945-4790-B74B-481F72CF740C}" type="pres">
      <dgm:prSet presAssocID="{D1648319-7D86-4DF8-9E0D-A51E9CD391C7}" presName="textRect" presStyleLbl="revTx" presStyleIdx="0" presStyleCnt="3">
        <dgm:presLayoutVars>
          <dgm:chMax val="1"/>
          <dgm:chPref val="1"/>
        </dgm:presLayoutVars>
      </dgm:prSet>
      <dgm:spPr/>
    </dgm:pt>
    <dgm:pt modelId="{CB0585AE-101A-4C68-8FB3-74BF0154A184}" type="pres">
      <dgm:prSet presAssocID="{E9343A50-22CE-4630-AB38-80845A1F04E4}" presName="sibTrans" presStyleCnt="0"/>
      <dgm:spPr/>
    </dgm:pt>
    <dgm:pt modelId="{69B7DF1F-2286-495D-BEE7-DF702B550E29}" type="pres">
      <dgm:prSet presAssocID="{FE17CBEF-0435-46E1-83F2-5E07A88856A4}" presName="compNode" presStyleCnt="0"/>
      <dgm:spPr/>
    </dgm:pt>
    <dgm:pt modelId="{98060FEF-7118-48A2-A6B5-1B5F04BBD0AA}" type="pres">
      <dgm:prSet presAssocID="{FE17CBEF-0435-46E1-83F2-5E07A88856A4}" presName="iconBgRect" presStyleLbl="bgShp" presStyleIdx="1" presStyleCnt="3"/>
      <dgm:spPr/>
    </dgm:pt>
    <dgm:pt modelId="{7477D1CF-114A-41A9-BFEB-795D6C20B432}" type="pres">
      <dgm:prSet presAssocID="{FE17CBEF-0435-46E1-83F2-5E07A88856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ll"/>
        </a:ext>
      </dgm:extLst>
    </dgm:pt>
    <dgm:pt modelId="{0209B97A-E2F8-4CE1-BBFD-D2A7303D0BBF}" type="pres">
      <dgm:prSet presAssocID="{FE17CBEF-0435-46E1-83F2-5E07A88856A4}" presName="spaceRect" presStyleCnt="0"/>
      <dgm:spPr/>
    </dgm:pt>
    <dgm:pt modelId="{C5D25445-7A37-408A-9E3D-AD83C8BCEFFD}" type="pres">
      <dgm:prSet presAssocID="{FE17CBEF-0435-46E1-83F2-5E07A88856A4}" presName="textRect" presStyleLbl="revTx" presStyleIdx="1" presStyleCnt="3">
        <dgm:presLayoutVars>
          <dgm:chMax val="1"/>
          <dgm:chPref val="1"/>
        </dgm:presLayoutVars>
      </dgm:prSet>
      <dgm:spPr/>
    </dgm:pt>
    <dgm:pt modelId="{0E39F0EB-4DFE-4BF9-B841-21824197A5EA}" type="pres">
      <dgm:prSet presAssocID="{6F325C2B-3652-4225-B871-8DF783D4131D}" presName="sibTrans" presStyleCnt="0"/>
      <dgm:spPr/>
    </dgm:pt>
    <dgm:pt modelId="{DFC8B623-F92C-456F-82E7-74D6C38E4747}" type="pres">
      <dgm:prSet presAssocID="{7CE9F294-E149-4034-9284-A50EF97CC577}" presName="compNode" presStyleCnt="0"/>
      <dgm:spPr/>
    </dgm:pt>
    <dgm:pt modelId="{31822E54-0542-44EF-AC98-9B1D19F234D7}" type="pres">
      <dgm:prSet presAssocID="{7CE9F294-E149-4034-9284-A50EF97CC577}" presName="iconBgRect" presStyleLbl="bgShp" presStyleIdx="2" presStyleCnt="3"/>
      <dgm:spPr/>
    </dgm:pt>
    <dgm:pt modelId="{C6A20C7F-484B-4BD6-A69A-B2762284DE5E}" type="pres">
      <dgm:prSet presAssocID="{7CE9F294-E149-4034-9284-A50EF97CC5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91E66F6-E762-4771-93A9-307258CC2B18}" type="pres">
      <dgm:prSet presAssocID="{7CE9F294-E149-4034-9284-A50EF97CC577}" presName="spaceRect" presStyleCnt="0"/>
      <dgm:spPr/>
    </dgm:pt>
    <dgm:pt modelId="{134AB638-5783-4DA6-B422-20164DCA71DE}" type="pres">
      <dgm:prSet presAssocID="{7CE9F294-E149-4034-9284-A50EF97CC57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6C6336-041C-4FC9-8678-80223E806417}" srcId="{DAD9E4BE-6E48-4D0A-B131-C924FEA21AF0}" destId="{FE17CBEF-0435-46E1-83F2-5E07A88856A4}" srcOrd="1" destOrd="0" parTransId="{3CD1E6C7-0E0C-46AA-810B-6461B2EF78F6}" sibTransId="{6F325C2B-3652-4225-B871-8DF783D4131D}"/>
    <dgm:cxn modelId="{F53BAE5D-7127-4ADD-83ED-E08B71231567}" type="presOf" srcId="{7CE9F294-E149-4034-9284-A50EF97CC577}" destId="{134AB638-5783-4DA6-B422-20164DCA71DE}" srcOrd="0" destOrd="0" presId="urn:microsoft.com/office/officeart/2018/5/layout/IconCircleLabelList"/>
    <dgm:cxn modelId="{B12A3861-3E7C-4EB8-9C9F-6A8EB208450F}" srcId="{DAD9E4BE-6E48-4D0A-B131-C924FEA21AF0}" destId="{7CE9F294-E149-4034-9284-A50EF97CC577}" srcOrd="2" destOrd="0" parTransId="{C608BD19-3B7C-4626-AA49-8BDCACB6127C}" sibTransId="{53F8EAE0-2209-4963-B02D-818B71769CED}"/>
    <dgm:cxn modelId="{72F53264-2F85-4946-BF85-88C0CC2DAE53}" type="presOf" srcId="{D1648319-7D86-4DF8-9E0D-A51E9CD391C7}" destId="{7B2378B1-6945-4790-B74B-481F72CF740C}" srcOrd="0" destOrd="0" presId="urn:microsoft.com/office/officeart/2018/5/layout/IconCircleLabelList"/>
    <dgm:cxn modelId="{52FB5E50-D88D-425C-BAD7-748D4EACBBAF}" type="presOf" srcId="{FE17CBEF-0435-46E1-83F2-5E07A88856A4}" destId="{C5D25445-7A37-408A-9E3D-AD83C8BCEFFD}" srcOrd="0" destOrd="0" presId="urn:microsoft.com/office/officeart/2018/5/layout/IconCircleLabelList"/>
    <dgm:cxn modelId="{958DE584-64F8-4E61-997E-FD28762B3627}" type="presOf" srcId="{DAD9E4BE-6E48-4D0A-B131-C924FEA21AF0}" destId="{7FF3A51F-95E7-4E13-8362-AF95E96047E6}" srcOrd="0" destOrd="0" presId="urn:microsoft.com/office/officeart/2018/5/layout/IconCircleLabelList"/>
    <dgm:cxn modelId="{643BDED8-5FF5-4540-B59C-629E1B012D32}" srcId="{DAD9E4BE-6E48-4D0A-B131-C924FEA21AF0}" destId="{D1648319-7D86-4DF8-9E0D-A51E9CD391C7}" srcOrd="0" destOrd="0" parTransId="{7282520E-8F0E-4B55-874D-D3D087F6376D}" sibTransId="{E9343A50-22CE-4630-AB38-80845A1F04E4}"/>
    <dgm:cxn modelId="{A3E3CF82-5174-4F7E-B112-973075807D7D}" type="presParOf" srcId="{7FF3A51F-95E7-4E13-8362-AF95E96047E6}" destId="{2B38FD8F-BC79-4913-A251-42C881BFF033}" srcOrd="0" destOrd="0" presId="urn:microsoft.com/office/officeart/2018/5/layout/IconCircleLabelList"/>
    <dgm:cxn modelId="{E885879D-CC40-4673-9AE9-1B983D4C83B7}" type="presParOf" srcId="{2B38FD8F-BC79-4913-A251-42C881BFF033}" destId="{004FEAC0-9D9F-4220-9AFF-4BC2AF86F62D}" srcOrd="0" destOrd="0" presId="urn:microsoft.com/office/officeart/2018/5/layout/IconCircleLabelList"/>
    <dgm:cxn modelId="{CF11108F-00C2-4144-9776-C1D9F11219D9}" type="presParOf" srcId="{2B38FD8F-BC79-4913-A251-42C881BFF033}" destId="{9E25BA27-3870-44B9-9EE9-89730147F329}" srcOrd="1" destOrd="0" presId="urn:microsoft.com/office/officeart/2018/5/layout/IconCircleLabelList"/>
    <dgm:cxn modelId="{871C6ABD-04E8-4E75-A40E-D7A415E1167C}" type="presParOf" srcId="{2B38FD8F-BC79-4913-A251-42C881BFF033}" destId="{B1E3B721-3C8E-4387-BC4F-95673531A11A}" srcOrd="2" destOrd="0" presId="urn:microsoft.com/office/officeart/2018/5/layout/IconCircleLabelList"/>
    <dgm:cxn modelId="{341DA2E9-75BF-4ACF-8C92-F8B9B9DAC99B}" type="presParOf" srcId="{2B38FD8F-BC79-4913-A251-42C881BFF033}" destId="{7B2378B1-6945-4790-B74B-481F72CF740C}" srcOrd="3" destOrd="0" presId="urn:microsoft.com/office/officeart/2018/5/layout/IconCircleLabelList"/>
    <dgm:cxn modelId="{9ECC98C4-20E7-4A19-9387-50C20839FF79}" type="presParOf" srcId="{7FF3A51F-95E7-4E13-8362-AF95E96047E6}" destId="{CB0585AE-101A-4C68-8FB3-74BF0154A184}" srcOrd="1" destOrd="0" presId="urn:microsoft.com/office/officeart/2018/5/layout/IconCircleLabelList"/>
    <dgm:cxn modelId="{1C575F9B-EE9F-40AB-803D-55DE5A7992DB}" type="presParOf" srcId="{7FF3A51F-95E7-4E13-8362-AF95E96047E6}" destId="{69B7DF1F-2286-495D-BEE7-DF702B550E29}" srcOrd="2" destOrd="0" presId="urn:microsoft.com/office/officeart/2018/5/layout/IconCircleLabelList"/>
    <dgm:cxn modelId="{4A473A11-B8C4-4FFB-A228-C9F29A28583B}" type="presParOf" srcId="{69B7DF1F-2286-495D-BEE7-DF702B550E29}" destId="{98060FEF-7118-48A2-A6B5-1B5F04BBD0AA}" srcOrd="0" destOrd="0" presId="urn:microsoft.com/office/officeart/2018/5/layout/IconCircleLabelList"/>
    <dgm:cxn modelId="{9A2AED5A-1D4A-447B-A446-7220A2E2FA22}" type="presParOf" srcId="{69B7DF1F-2286-495D-BEE7-DF702B550E29}" destId="{7477D1CF-114A-41A9-BFEB-795D6C20B432}" srcOrd="1" destOrd="0" presId="urn:microsoft.com/office/officeart/2018/5/layout/IconCircleLabelList"/>
    <dgm:cxn modelId="{95D9F547-300B-495B-8607-CCE9680F3832}" type="presParOf" srcId="{69B7DF1F-2286-495D-BEE7-DF702B550E29}" destId="{0209B97A-E2F8-4CE1-BBFD-D2A7303D0BBF}" srcOrd="2" destOrd="0" presId="urn:microsoft.com/office/officeart/2018/5/layout/IconCircleLabelList"/>
    <dgm:cxn modelId="{E9297E25-E7F2-4446-8315-E6B4A5BAD017}" type="presParOf" srcId="{69B7DF1F-2286-495D-BEE7-DF702B550E29}" destId="{C5D25445-7A37-408A-9E3D-AD83C8BCEFFD}" srcOrd="3" destOrd="0" presId="urn:microsoft.com/office/officeart/2018/5/layout/IconCircleLabelList"/>
    <dgm:cxn modelId="{FD1321F6-BC49-4325-B1E7-658E5A82104F}" type="presParOf" srcId="{7FF3A51F-95E7-4E13-8362-AF95E96047E6}" destId="{0E39F0EB-4DFE-4BF9-B841-21824197A5EA}" srcOrd="3" destOrd="0" presId="urn:microsoft.com/office/officeart/2018/5/layout/IconCircleLabelList"/>
    <dgm:cxn modelId="{61AB862B-F136-4757-972C-92A1653C03FE}" type="presParOf" srcId="{7FF3A51F-95E7-4E13-8362-AF95E96047E6}" destId="{DFC8B623-F92C-456F-82E7-74D6C38E4747}" srcOrd="4" destOrd="0" presId="urn:microsoft.com/office/officeart/2018/5/layout/IconCircleLabelList"/>
    <dgm:cxn modelId="{B1013A2F-5496-403B-BC0B-F2040E34CDE2}" type="presParOf" srcId="{DFC8B623-F92C-456F-82E7-74D6C38E4747}" destId="{31822E54-0542-44EF-AC98-9B1D19F234D7}" srcOrd="0" destOrd="0" presId="urn:microsoft.com/office/officeart/2018/5/layout/IconCircleLabelList"/>
    <dgm:cxn modelId="{FE27EE27-7CC4-4F23-BCC9-D2B487B1DA51}" type="presParOf" srcId="{DFC8B623-F92C-456F-82E7-74D6C38E4747}" destId="{C6A20C7F-484B-4BD6-A69A-B2762284DE5E}" srcOrd="1" destOrd="0" presId="urn:microsoft.com/office/officeart/2018/5/layout/IconCircleLabelList"/>
    <dgm:cxn modelId="{B6A44760-3960-42D8-8E7B-F51469D919E0}" type="presParOf" srcId="{DFC8B623-F92C-456F-82E7-74D6C38E4747}" destId="{D91E66F6-E762-4771-93A9-307258CC2B18}" srcOrd="2" destOrd="0" presId="urn:microsoft.com/office/officeart/2018/5/layout/IconCircleLabelList"/>
    <dgm:cxn modelId="{0C2D1C84-C62B-46EF-974D-B41EA10603B1}" type="presParOf" srcId="{DFC8B623-F92C-456F-82E7-74D6C38E4747}" destId="{134AB638-5783-4DA6-B422-20164DCA71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957607-6358-4224-A910-E0069B3AA7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C22D33-1CF5-4649-87A7-E7EADEF35D35}">
      <dgm:prSet/>
      <dgm:spPr/>
      <dgm:t>
        <a:bodyPr/>
        <a:lstStyle/>
        <a:p>
          <a:pPr rtl="0"/>
          <a:r>
            <a:rPr lang="en-US"/>
            <a:t>JANUARY 23rd</a:t>
          </a:r>
          <a:r>
            <a:rPr lang="en-US">
              <a:latin typeface="Calibri Light" panose="020F0302020204030204"/>
            </a:rPr>
            <a:t> at 6:00 PM</a:t>
          </a:r>
          <a:endParaRPr lang="en-US"/>
        </a:p>
      </dgm:t>
    </dgm:pt>
    <dgm:pt modelId="{4B161D65-4B3B-4A4E-A9BC-AE82EF44C67C}" type="parTrans" cxnId="{144C08B0-A222-49FC-9A43-0ED4C1D28F66}">
      <dgm:prSet/>
      <dgm:spPr/>
      <dgm:t>
        <a:bodyPr/>
        <a:lstStyle/>
        <a:p>
          <a:endParaRPr lang="en-US"/>
        </a:p>
      </dgm:t>
    </dgm:pt>
    <dgm:pt modelId="{FE1998E8-4CD9-4840-AFF0-91E8EBE91FE1}" type="sibTrans" cxnId="{144C08B0-A222-49FC-9A43-0ED4C1D28F66}">
      <dgm:prSet/>
      <dgm:spPr/>
      <dgm:t>
        <a:bodyPr/>
        <a:lstStyle/>
        <a:p>
          <a:endParaRPr lang="en-US"/>
        </a:p>
      </dgm:t>
    </dgm:pt>
    <dgm:pt modelId="{DD373399-A66B-4B31-B42A-24E9F8791F6A}">
      <dgm:prSet/>
      <dgm:spPr/>
      <dgm:t>
        <a:bodyPr/>
        <a:lstStyle/>
        <a:p>
          <a:r>
            <a:rPr lang="en-US"/>
            <a:t>Candidates who have successfully collected signatures are ratified at AMS Assembly </a:t>
          </a:r>
        </a:p>
      </dgm:t>
    </dgm:pt>
    <dgm:pt modelId="{DB3937B7-C932-470F-A662-B3AA733D361C}" type="parTrans" cxnId="{866BC551-E576-441C-AE0F-2F86532DD044}">
      <dgm:prSet/>
      <dgm:spPr/>
      <dgm:t>
        <a:bodyPr/>
        <a:lstStyle/>
        <a:p>
          <a:endParaRPr lang="en-US"/>
        </a:p>
      </dgm:t>
    </dgm:pt>
    <dgm:pt modelId="{27ADFA74-5093-44E7-B13C-644ACF8133A9}" type="sibTrans" cxnId="{866BC551-E576-441C-AE0F-2F86532DD044}">
      <dgm:prSet/>
      <dgm:spPr/>
      <dgm:t>
        <a:bodyPr/>
        <a:lstStyle/>
        <a:p>
          <a:endParaRPr lang="en-US"/>
        </a:p>
      </dgm:t>
    </dgm:pt>
    <dgm:pt modelId="{9132C913-9F83-48A5-8002-9F13FA18D37A}" type="pres">
      <dgm:prSet presAssocID="{D4957607-6358-4224-A910-E0069B3AA7F1}" presName="root" presStyleCnt="0">
        <dgm:presLayoutVars>
          <dgm:dir/>
          <dgm:resizeHandles val="exact"/>
        </dgm:presLayoutVars>
      </dgm:prSet>
      <dgm:spPr/>
    </dgm:pt>
    <dgm:pt modelId="{74A4E5E9-9E9D-48E4-AF9A-EEA69A518C12}" type="pres">
      <dgm:prSet presAssocID="{CFC22D33-1CF5-4649-87A7-E7EADEF35D35}" presName="compNode" presStyleCnt="0"/>
      <dgm:spPr/>
    </dgm:pt>
    <dgm:pt modelId="{15AC7A14-2CAA-474B-B658-BA5616FD4981}" type="pres">
      <dgm:prSet presAssocID="{CFC22D33-1CF5-4649-87A7-E7EADEF35D35}" presName="bgRect" presStyleLbl="bgShp" presStyleIdx="0" presStyleCnt="2"/>
      <dgm:spPr/>
    </dgm:pt>
    <dgm:pt modelId="{F9A5810D-2B9F-4A0D-A90E-EA2D03370363}" type="pres">
      <dgm:prSet presAssocID="{CFC22D33-1CF5-4649-87A7-E7EADEF35D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27A64FE-EF53-401B-ACAB-028114E13631}" type="pres">
      <dgm:prSet presAssocID="{CFC22D33-1CF5-4649-87A7-E7EADEF35D35}" presName="spaceRect" presStyleCnt="0"/>
      <dgm:spPr/>
    </dgm:pt>
    <dgm:pt modelId="{E64AF75C-EC27-46EE-86A2-0872400E3592}" type="pres">
      <dgm:prSet presAssocID="{CFC22D33-1CF5-4649-87A7-E7EADEF35D35}" presName="parTx" presStyleLbl="revTx" presStyleIdx="0" presStyleCnt="2">
        <dgm:presLayoutVars>
          <dgm:chMax val="0"/>
          <dgm:chPref val="0"/>
        </dgm:presLayoutVars>
      </dgm:prSet>
      <dgm:spPr/>
    </dgm:pt>
    <dgm:pt modelId="{D0E50FE0-729B-4D2E-9E2B-D9988106A841}" type="pres">
      <dgm:prSet presAssocID="{FE1998E8-4CD9-4840-AFF0-91E8EBE91FE1}" presName="sibTrans" presStyleCnt="0"/>
      <dgm:spPr/>
    </dgm:pt>
    <dgm:pt modelId="{8ECAED9C-92F0-4D22-AAA2-BD517A00B15D}" type="pres">
      <dgm:prSet presAssocID="{DD373399-A66B-4B31-B42A-24E9F8791F6A}" presName="compNode" presStyleCnt="0"/>
      <dgm:spPr/>
    </dgm:pt>
    <dgm:pt modelId="{265DA03D-995B-4A7A-87A5-F41E536E56A2}" type="pres">
      <dgm:prSet presAssocID="{DD373399-A66B-4B31-B42A-24E9F8791F6A}" presName="bgRect" presStyleLbl="bgShp" presStyleIdx="1" presStyleCnt="2"/>
      <dgm:spPr/>
    </dgm:pt>
    <dgm:pt modelId="{2F4E07F5-952F-4D7D-BB1D-8CBF23B9D7D5}" type="pres">
      <dgm:prSet presAssocID="{DD373399-A66B-4B31-B42A-24E9F8791F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6226F8-716D-44CB-ABFC-99C514FEF63F}" type="pres">
      <dgm:prSet presAssocID="{DD373399-A66B-4B31-B42A-24E9F8791F6A}" presName="spaceRect" presStyleCnt="0"/>
      <dgm:spPr/>
    </dgm:pt>
    <dgm:pt modelId="{82368C71-9CAC-48E0-B680-30C2C5292372}" type="pres">
      <dgm:prSet presAssocID="{DD373399-A66B-4B31-B42A-24E9F8791F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6BC551-E576-441C-AE0F-2F86532DD044}" srcId="{D4957607-6358-4224-A910-E0069B3AA7F1}" destId="{DD373399-A66B-4B31-B42A-24E9F8791F6A}" srcOrd="1" destOrd="0" parTransId="{DB3937B7-C932-470F-A662-B3AA733D361C}" sibTransId="{27ADFA74-5093-44E7-B13C-644ACF8133A9}"/>
    <dgm:cxn modelId="{26B37175-FFC4-4096-9137-570AE562A7B3}" type="presOf" srcId="{DD373399-A66B-4B31-B42A-24E9F8791F6A}" destId="{82368C71-9CAC-48E0-B680-30C2C5292372}" srcOrd="0" destOrd="0" presId="urn:microsoft.com/office/officeart/2018/2/layout/IconVerticalSolidList"/>
    <dgm:cxn modelId="{11A16585-5186-41A4-B49E-DC2C10BAA5E5}" type="presOf" srcId="{D4957607-6358-4224-A910-E0069B3AA7F1}" destId="{9132C913-9F83-48A5-8002-9F13FA18D37A}" srcOrd="0" destOrd="0" presId="urn:microsoft.com/office/officeart/2018/2/layout/IconVerticalSolidList"/>
    <dgm:cxn modelId="{39228195-DF7B-4408-A7CD-CD9955E49622}" type="presOf" srcId="{CFC22D33-1CF5-4649-87A7-E7EADEF35D35}" destId="{E64AF75C-EC27-46EE-86A2-0872400E3592}" srcOrd="0" destOrd="0" presId="urn:microsoft.com/office/officeart/2018/2/layout/IconVerticalSolidList"/>
    <dgm:cxn modelId="{144C08B0-A222-49FC-9A43-0ED4C1D28F66}" srcId="{D4957607-6358-4224-A910-E0069B3AA7F1}" destId="{CFC22D33-1CF5-4649-87A7-E7EADEF35D35}" srcOrd="0" destOrd="0" parTransId="{4B161D65-4B3B-4A4E-A9BC-AE82EF44C67C}" sibTransId="{FE1998E8-4CD9-4840-AFF0-91E8EBE91FE1}"/>
    <dgm:cxn modelId="{39E357B0-E523-4C4D-BCA8-58FB4E1FE159}" type="presParOf" srcId="{9132C913-9F83-48A5-8002-9F13FA18D37A}" destId="{74A4E5E9-9E9D-48E4-AF9A-EEA69A518C12}" srcOrd="0" destOrd="0" presId="urn:microsoft.com/office/officeart/2018/2/layout/IconVerticalSolidList"/>
    <dgm:cxn modelId="{053F0820-F8E4-4F76-9E86-E5C7A98A5EF1}" type="presParOf" srcId="{74A4E5E9-9E9D-48E4-AF9A-EEA69A518C12}" destId="{15AC7A14-2CAA-474B-B658-BA5616FD4981}" srcOrd="0" destOrd="0" presId="urn:microsoft.com/office/officeart/2018/2/layout/IconVerticalSolidList"/>
    <dgm:cxn modelId="{2E136DC3-F559-4E81-AF97-E76464596B02}" type="presParOf" srcId="{74A4E5E9-9E9D-48E4-AF9A-EEA69A518C12}" destId="{F9A5810D-2B9F-4A0D-A90E-EA2D03370363}" srcOrd="1" destOrd="0" presId="urn:microsoft.com/office/officeart/2018/2/layout/IconVerticalSolidList"/>
    <dgm:cxn modelId="{F55E1C11-A434-443B-826B-1F446E86F650}" type="presParOf" srcId="{74A4E5E9-9E9D-48E4-AF9A-EEA69A518C12}" destId="{327A64FE-EF53-401B-ACAB-028114E13631}" srcOrd="2" destOrd="0" presId="urn:microsoft.com/office/officeart/2018/2/layout/IconVerticalSolidList"/>
    <dgm:cxn modelId="{CF51E367-BBFA-4BCC-9AA1-E7040B4C5AC5}" type="presParOf" srcId="{74A4E5E9-9E9D-48E4-AF9A-EEA69A518C12}" destId="{E64AF75C-EC27-46EE-86A2-0872400E3592}" srcOrd="3" destOrd="0" presId="urn:microsoft.com/office/officeart/2018/2/layout/IconVerticalSolidList"/>
    <dgm:cxn modelId="{BCB50245-A6ED-44C6-87DE-904087C6D0AE}" type="presParOf" srcId="{9132C913-9F83-48A5-8002-9F13FA18D37A}" destId="{D0E50FE0-729B-4D2E-9E2B-D9988106A841}" srcOrd="1" destOrd="0" presId="urn:microsoft.com/office/officeart/2018/2/layout/IconVerticalSolidList"/>
    <dgm:cxn modelId="{7CE54D5B-CDA2-45DC-88F2-C3AC5098C1BD}" type="presParOf" srcId="{9132C913-9F83-48A5-8002-9F13FA18D37A}" destId="{8ECAED9C-92F0-4D22-AAA2-BD517A00B15D}" srcOrd="2" destOrd="0" presId="urn:microsoft.com/office/officeart/2018/2/layout/IconVerticalSolidList"/>
    <dgm:cxn modelId="{96C023C7-22C9-4A19-93E7-580800860EFC}" type="presParOf" srcId="{8ECAED9C-92F0-4D22-AAA2-BD517A00B15D}" destId="{265DA03D-995B-4A7A-87A5-F41E536E56A2}" srcOrd="0" destOrd="0" presId="urn:microsoft.com/office/officeart/2018/2/layout/IconVerticalSolidList"/>
    <dgm:cxn modelId="{38F1EFEA-8B28-405F-B52C-4B518A99D667}" type="presParOf" srcId="{8ECAED9C-92F0-4D22-AAA2-BD517A00B15D}" destId="{2F4E07F5-952F-4D7D-BB1D-8CBF23B9D7D5}" srcOrd="1" destOrd="0" presId="urn:microsoft.com/office/officeart/2018/2/layout/IconVerticalSolidList"/>
    <dgm:cxn modelId="{084C6A6D-FDE1-4680-A9DF-4E429224B764}" type="presParOf" srcId="{8ECAED9C-92F0-4D22-AAA2-BD517A00B15D}" destId="{CC6226F8-716D-44CB-ABFC-99C514FEF63F}" srcOrd="2" destOrd="0" presId="urn:microsoft.com/office/officeart/2018/2/layout/IconVerticalSolidList"/>
    <dgm:cxn modelId="{CD99BBAE-B0FC-4606-82CD-6EEF4465F824}" type="presParOf" srcId="{8ECAED9C-92F0-4D22-AAA2-BD517A00B15D}" destId="{82368C71-9CAC-48E0-B680-30C2C52923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7617AF-BE63-4B07-89E0-CF9EF095A9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5B687F-A418-4F64-A0CD-4ED095A417F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mbria"/>
              <a:ea typeface="Cambria"/>
            </a:rPr>
            <a:t>Owen Crawford-Lem, Rector: </a:t>
          </a:r>
          <a:r>
            <a:rPr lang="en-US">
              <a:latin typeface="Cambria"/>
              <a:ea typeface="Cambria"/>
              <a:hlinkClick xmlns:r="http://schemas.openxmlformats.org/officeDocument/2006/relationships" r:id="rId1"/>
            </a:rPr>
            <a:t>rector@queensu.ca</a:t>
          </a:r>
          <a:r>
            <a:rPr lang="en-US">
              <a:latin typeface="Cambria"/>
              <a:ea typeface="Cambria"/>
            </a:rPr>
            <a:t> </a:t>
          </a:r>
        </a:p>
      </dgm:t>
    </dgm:pt>
    <dgm:pt modelId="{7597EF65-B457-4404-B9D9-EC69683159DB}" type="parTrans" cxnId="{8177FF29-7BFD-4995-B4D0-C1316AD75573}">
      <dgm:prSet/>
      <dgm:spPr/>
      <dgm:t>
        <a:bodyPr/>
        <a:lstStyle/>
        <a:p>
          <a:endParaRPr lang="en-US"/>
        </a:p>
      </dgm:t>
    </dgm:pt>
    <dgm:pt modelId="{72639B82-03C8-4D3B-A3DD-56F4C60B61D6}" type="sibTrans" cxnId="{8177FF29-7BFD-4995-B4D0-C1316AD75573}">
      <dgm:prSet/>
      <dgm:spPr/>
      <dgm:t>
        <a:bodyPr/>
        <a:lstStyle/>
        <a:p>
          <a:endParaRPr lang="en-US"/>
        </a:p>
      </dgm:t>
    </dgm:pt>
    <dgm:pt modelId="{80C675D4-0AB5-4C4F-A10A-BCA0EEA0C5E0}" type="pres">
      <dgm:prSet presAssocID="{CB7617AF-BE63-4B07-89E0-CF9EF095A9DE}" presName="root" presStyleCnt="0">
        <dgm:presLayoutVars>
          <dgm:dir/>
          <dgm:resizeHandles val="exact"/>
        </dgm:presLayoutVars>
      </dgm:prSet>
      <dgm:spPr/>
    </dgm:pt>
    <dgm:pt modelId="{0E71B917-9801-4A1E-AA34-D02E4A7FBC43}" type="pres">
      <dgm:prSet presAssocID="{2F5B687F-A418-4F64-A0CD-4ED095A417F3}" presName="compNode" presStyleCnt="0"/>
      <dgm:spPr/>
    </dgm:pt>
    <dgm:pt modelId="{5D7D6D45-9EF6-4BA8-84D7-527973E2DA92}" type="pres">
      <dgm:prSet presAssocID="{2F5B687F-A418-4F64-A0CD-4ED095A417F3}" presName="bgRect" presStyleLbl="bgShp" presStyleIdx="0" presStyleCnt="1"/>
      <dgm:spPr/>
    </dgm:pt>
    <dgm:pt modelId="{FF81F05E-1395-45CB-999A-ECCACFBAE492}" type="pres">
      <dgm:prSet presAssocID="{2F5B687F-A418-4F64-A0CD-4ED095A417F3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2C74EE-3B95-451B-9B53-CED83259BC62}" type="pres">
      <dgm:prSet presAssocID="{2F5B687F-A418-4F64-A0CD-4ED095A417F3}" presName="spaceRect" presStyleCnt="0"/>
      <dgm:spPr/>
    </dgm:pt>
    <dgm:pt modelId="{45633CF3-7330-4C3B-AB43-51E01FFFE9AB}" type="pres">
      <dgm:prSet presAssocID="{2F5B687F-A418-4F64-A0CD-4ED095A417F3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177FF29-7BFD-4995-B4D0-C1316AD75573}" srcId="{CB7617AF-BE63-4B07-89E0-CF9EF095A9DE}" destId="{2F5B687F-A418-4F64-A0CD-4ED095A417F3}" srcOrd="0" destOrd="0" parTransId="{7597EF65-B457-4404-B9D9-EC69683159DB}" sibTransId="{72639B82-03C8-4D3B-A3DD-56F4C60B61D6}"/>
    <dgm:cxn modelId="{05ADA7A0-8AD9-4550-8440-C5582FF59F95}" type="presOf" srcId="{CB7617AF-BE63-4B07-89E0-CF9EF095A9DE}" destId="{80C675D4-0AB5-4C4F-A10A-BCA0EEA0C5E0}" srcOrd="0" destOrd="0" presId="urn:microsoft.com/office/officeart/2018/2/layout/IconVerticalSolidList"/>
    <dgm:cxn modelId="{A66D78CA-173D-446C-AD84-E7EF699CA101}" type="presOf" srcId="{2F5B687F-A418-4F64-A0CD-4ED095A417F3}" destId="{45633CF3-7330-4C3B-AB43-51E01FFFE9AB}" srcOrd="0" destOrd="0" presId="urn:microsoft.com/office/officeart/2018/2/layout/IconVerticalSolidList"/>
    <dgm:cxn modelId="{4558D269-880E-49D7-A204-8061523087CF}" type="presParOf" srcId="{80C675D4-0AB5-4C4F-A10A-BCA0EEA0C5E0}" destId="{0E71B917-9801-4A1E-AA34-D02E4A7FBC43}" srcOrd="0" destOrd="0" presId="urn:microsoft.com/office/officeart/2018/2/layout/IconVerticalSolidList"/>
    <dgm:cxn modelId="{19D81CD8-BAFC-4364-9B90-18CD69204908}" type="presParOf" srcId="{0E71B917-9801-4A1E-AA34-D02E4A7FBC43}" destId="{5D7D6D45-9EF6-4BA8-84D7-527973E2DA92}" srcOrd="0" destOrd="0" presId="urn:microsoft.com/office/officeart/2018/2/layout/IconVerticalSolidList"/>
    <dgm:cxn modelId="{6E26618B-071F-45BF-8F9B-B31B801CE628}" type="presParOf" srcId="{0E71B917-9801-4A1E-AA34-D02E4A7FBC43}" destId="{FF81F05E-1395-45CB-999A-ECCACFBAE492}" srcOrd="1" destOrd="0" presId="urn:microsoft.com/office/officeart/2018/2/layout/IconVerticalSolidList"/>
    <dgm:cxn modelId="{5149EF76-1D5C-4216-9AA7-CFFAB02C0DB5}" type="presParOf" srcId="{0E71B917-9801-4A1E-AA34-D02E4A7FBC43}" destId="{842C74EE-3B95-451B-9B53-CED83259BC62}" srcOrd="2" destOrd="0" presId="urn:microsoft.com/office/officeart/2018/2/layout/IconVerticalSolidList"/>
    <dgm:cxn modelId="{62DF37D8-7938-4426-A83B-47D013C2163F}" type="presParOf" srcId="{0E71B917-9801-4A1E-AA34-D02E4A7FBC43}" destId="{45633CF3-7330-4C3B-AB43-51E01FFFE9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62D4-52CB-415C-886D-1EE9FC36699B}">
      <dsp:nvSpPr>
        <dsp:cNvPr id="0" name=""/>
        <dsp:cNvSpPr/>
      </dsp:nvSpPr>
      <dsp:spPr>
        <a:xfrm>
          <a:off x="0" y="25520"/>
          <a:ext cx="6278562" cy="129968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Contact Information</a:t>
          </a:r>
          <a:endParaRPr lang="en-US" sz="3400" kern="1200"/>
        </a:p>
      </dsp:txBody>
      <dsp:txXfrm>
        <a:off x="63445" y="88965"/>
        <a:ext cx="6151672" cy="1172797"/>
      </dsp:txXfrm>
    </dsp:sp>
    <dsp:sp modelId="{503EE2A2-DF11-41E8-ADD2-5CD3E032A8BB}">
      <dsp:nvSpPr>
        <dsp:cNvPr id="0" name=""/>
        <dsp:cNvSpPr/>
      </dsp:nvSpPr>
      <dsp:spPr>
        <a:xfrm>
          <a:off x="0" y="1423127"/>
          <a:ext cx="6278562" cy="1299687"/>
        </a:xfrm>
        <a:prstGeom prst="roundRect">
          <a:avLst/>
        </a:prstGeom>
        <a:solidFill>
          <a:schemeClr val="accent4">
            <a:shade val="80000"/>
            <a:hueOff val="39794"/>
            <a:satOff val="-1876"/>
            <a:lumOff val="8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Overview of the elections process</a:t>
          </a:r>
        </a:p>
      </dsp:txBody>
      <dsp:txXfrm>
        <a:off x="63445" y="1486572"/>
        <a:ext cx="6151672" cy="1172797"/>
      </dsp:txXfrm>
    </dsp:sp>
    <dsp:sp modelId="{B1FC45A4-75E9-4674-B821-8B1439D5C7BD}">
      <dsp:nvSpPr>
        <dsp:cNvPr id="0" name=""/>
        <dsp:cNvSpPr/>
      </dsp:nvSpPr>
      <dsp:spPr>
        <a:xfrm>
          <a:off x="0" y="2820735"/>
          <a:ext cx="6278562" cy="1299687"/>
        </a:xfrm>
        <a:prstGeom prst="roundRect">
          <a:avLst/>
        </a:prstGeom>
        <a:solidFill>
          <a:schemeClr val="accent4">
            <a:shade val="80000"/>
            <a:hueOff val="79588"/>
            <a:satOff val="-3751"/>
            <a:lumOff val="17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Important Dates </a:t>
          </a:r>
        </a:p>
      </dsp:txBody>
      <dsp:txXfrm>
        <a:off x="63445" y="2884180"/>
        <a:ext cx="6151672" cy="1172797"/>
      </dsp:txXfrm>
    </dsp:sp>
    <dsp:sp modelId="{CE9E3D20-E3B5-4B54-B108-2B837917BB51}">
      <dsp:nvSpPr>
        <dsp:cNvPr id="0" name=""/>
        <dsp:cNvSpPr/>
      </dsp:nvSpPr>
      <dsp:spPr>
        <a:xfrm>
          <a:off x="0" y="4218342"/>
          <a:ext cx="6278562" cy="1299687"/>
        </a:xfrm>
        <a:prstGeom prst="roundRect">
          <a:avLst/>
        </a:prstGeom>
        <a:solidFill>
          <a:schemeClr val="accent4">
            <a:shade val="80000"/>
            <a:hueOff val="119382"/>
            <a:satOff val="-5627"/>
            <a:lumOff val="26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Prepare for nomination and campaigning</a:t>
          </a:r>
        </a:p>
      </dsp:txBody>
      <dsp:txXfrm>
        <a:off x="63445" y="4281787"/>
        <a:ext cx="6151672" cy="1172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6D45-9EF6-4BA8-84D7-527973E2DA92}">
      <dsp:nvSpPr>
        <dsp:cNvPr id="0" name=""/>
        <dsp:cNvSpPr/>
      </dsp:nvSpPr>
      <dsp:spPr>
        <a:xfrm>
          <a:off x="0" y="676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1F05E-1395-45CB-999A-ECCACFBAE492}">
      <dsp:nvSpPr>
        <dsp:cNvPr id="0" name=""/>
        <dsp:cNvSpPr/>
      </dsp:nvSpPr>
      <dsp:spPr>
        <a:xfrm>
          <a:off x="479004" y="356960"/>
          <a:ext cx="870916" cy="870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3CF3-7330-4C3B-AB43-51E01FFFE9AB}">
      <dsp:nvSpPr>
        <dsp:cNvPr id="0" name=""/>
        <dsp:cNvSpPr/>
      </dsp:nvSpPr>
      <dsp:spPr>
        <a:xfrm>
          <a:off x="1828924" y="676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Calder Bryson, CEO: </a:t>
          </a:r>
          <a:r>
            <a:rPr lang="en-US" sz="2500" kern="1200">
              <a:hlinkClick xmlns:r="http://schemas.openxmlformats.org/officeDocument/2006/relationships" r:id="rId3"/>
            </a:rPr>
            <a:t>ceo@ams.queensu.ca</a:t>
          </a:r>
          <a:r>
            <a:rPr lang="en-US" sz="2500" kern="1200"/>
            <a:t> </a:t>
          </a:r>
          <a:r>
            <a:rPr lang="en-US" sz="2500" kern="1200">
              <a:latin typeface="Calibri Light" panose="020F0302020204030204"/>
            </a:rPr>
            <a:t>, 604-652-7161</a:t>
          </a:r>
          <a:endParaRPr lang="en-US" sz="2500" kern="1200"/>
        </a:p>
      </dsp:txBody>
      <dsp:txXfrm>
        <a:off x="1828924" y="676"/>
        <a:ext cx="4449637" cy="1583484"/>
      </dsp:txXfrm>
    </dsp:sp>
    <dsp:sp modelId="{0F4EB68A-B5CB-466F-AF1C-D2C3EA730A5F}">
      <dsp:nvSpPr>
        <dsp:cNvPr id="0" name=""/>
        <dsp:cNvSpPr/>
      </dsp:nvSpPr>
      <dsp:spPr>
        <a:xfrm>
          <a:off x="0" y="1980032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3A176-2700-4133-B043-CB78A126FF43}">
      <dsp:nvSpPr>
        <dsp:cNvPr id="0" name=""/>
        <dsp:cNvSpPr/>
      </dsp:nvSpPr>
      <dsp:spPr>
        <a:xfrm>
          <a:off x="479004" y="2336316"/>
          <a:ext cx="870916" cy="87091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4E9D8-D794-401A-8C88-2CA539676360}">
      <dsp:nvSpPr>
        <dsp:cNvPr id="0" name=""/>
        <dsp:cNvSpPr/>
      </dsp:nvSpPr>
      <dsp:spPr>
        <a:xfrm>
          <a:off x="1828924" y="1980032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Alysha Ahmad, Secretariat: </a:t>
          </a:r>
          <a:r>
            <a:rPr lang="en-US" sz="2500" kern="1200">
              <a:hlinkClick xmlns:r="http://schemas.openxmlformats.org/officeDocument/2006/relationships" r:id="rId6"/>
            </a:rPr>
            <a:t>secretariat@ams.queensu.ca</a:t>
          </a:r>
          <a:r>
            <a:rPr lang="en-US" sz="2500" kern="1200"/>
            <a:t> </a:t>
          </a:r>
        </a:p>
      </dsp:txBody>
      <dsp:txXfrm>
        <a:off x="1828924" y="1980032"/>
        <a:ext cx="4449637" cy="1583484"/>
      </dsp:txXfrm>
    </dsp:sp>
    <dsp:sp modelId="{42CF187D-7295-48D6-BB78-2B7284D4B522}">
      <dsp:nvSpPr>
        <dsp:cNvPr id="0" name=""/>
        <dsp:cNvSpPr/>
      </dsp:nvSpPr>
      <dsp:spPr>
        <a:xfrm>
          <a:off x="0" y="3959388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516F-DB90-4960-9893-5C8A359685E3}">
      <dsp:nvSpPr>
        <dsp:cNvPr id="0" name=""/>
        <dsp:cNvSpPr/>
      </dsp:nvSpPr>
      <dsp:spPr>
        <a:xfrm>
          <a:off x="479004" y="4315672"/>
          <a:ext cx="870916" cy="87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8A0D5-AD98-43BD-9838-99110F8DF522}">
      <dsp:nvSpPr>
        <dsp:cNvPr id="0" name=""/>
        <dsp:cNvSpPr/>
      </dsp:nvSpPr>
      <dsp:spPr>
        <a:xfrm>
          <a:off x="1828924" y="3959388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Katie Zutautas, SGPS Deputy Speaker: </a:t>
          </a:r>
          <a:r>
            <a:rPr lang="en-US" sz="2500" kern="1200">
              <a:hlinkClick xmlns:r="http://schemas.openxmlformats.org/officeDocument/2006/relationships" r:id="rId7"/>
            </a:rPr>
            <a:t>deputy.speaker@sgps.ca</a:t>
          </a:r>
          <a:r>
            <a:rPr lang="en-US" sz="2500" kern="1200"/>
            <a:t> </a:t>
          </a:r>
        </a:p>
      </dsp:txBody>
      <dsp:txXfrm>
        <a:off x="1828924" y="3959388"/>
        <a:ext cx="4449637" cy="158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D2EE4-273B-4322-A8B6-7F9205ACCFD0}">
      <dsp:nvSpPr>
        <dsp:cNvPr id="0" name=""/>
        <dsp:cNvSpPr/>
      </dsp:nvSpPr>
      <dsp:spPr>
        <a:xfrm>
          <a:off x="0" y="0"/>
          <a:ext cx="62547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5190A-2970-45C0-B679-F313F8E2BEE6}">
      <dsp:nvSpPr>
        <dsp:cNvPr id="0" name=""/>
        <dsp:cNvSpPr/>
      </dsp:nvSpPr>
      <dsp:spPr>
        <a:xfrm>
          <a:off x="0" y="0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Meet with past Rectors Owen and Cam </a:t>
          </a:r>
        </a:p>
      </dsp:txBody>
      <dsp:txXfrm>
        <a:off x="0" y="0"/>
        <a:ext cx="6254724" cy="1373187"/>
      </dsp:txXfrm>
    </dsp:sp>
    <dsp:sp modelId="{B82A6C83-3379-478B-99E0-6513297BC839}">
      <dsp:nvSpPr>
        <dsp:cNvPr id="0" name=""/>
        <dsp:cNvSpPr/>
      </dsp:nvSpPr>
      <dsp:spPr>
        <a:xfrm>
          <a:off x="0" y="1373187"/>
          <a:ext cx="6254724" cy="0"/>
        </a:xfrm>
        <a:prstGeom prst="line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4EA6B3-CAA1-4A9A-9779-82AE635E4D74}">
      <dsp:nvSpPr>
        <dsp:cNvPr id="0" name=""/>
        <dsp:cNvSpPr/>
      </dsp:nvSpPr>
      <dsp:spPr>
        <a:xfrm>
          <a:off x="0" y="1373187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Meet with CEO </a:t>
          </a:r>
        </a:p>
      </dsp:txBody>
      <dsp:txXfrm>
        <a:off x="0" y="1373187"/>
        <a:ext cx="6254724" cy="1373187"/>
      </dsp:txXfrm>
    </dsp:sp>
    <dsp:sp modelId="{52AAD464-878D-49E9-AA9C-9CFE698C02C4}">
      <dsp:nvSpPr>
        <dsp:cNvPr id="0" name=""/>
        <dsp:cNvSpPr/>
      </dsp:nvSpPr>
      <dsp:spPr>
        <a:xfrm>
          <a:off x="0" y="2746375"/>
          <a:ext cx="6254724" cy="0"/>
        </a:xfrm>
        <a:prstGeom prst="line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558974-15AB-472A-AC85-6302813338E3}">
      <dsp:nvSpPr>
        <dsp:cNvPr id="0" name=""/>
        <dsp:cNvSpPr/>
      </dsp:nvSpPr>
      <dsp:spPr>
        <a:xfrm>
          <a:off x="0" y="2746375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Ask questions</a:t>
          </a:r>
          <a:endParaRPr lang="en-US" sz="3900" kern="1200">
            <a:solidFill>
              <a:schemeClr val="bg1"/>
            </a:solidFill>
          </a:endParaRPr>
        </a:p>
      </dsp:txBody>
      <dsp:txXfrm>
        <a:off x="0" y="2746375"/>
        <a:ext cx="6254724" cy="1373187"/>
      </dsp:txXfrm>
    </dsp:sp>
    <dsp:sp modelId="{18DCCE43-70A4-4563-89D9-5D29FA192EA3}">
      <dsp:nvSpPr>
        <dsp:cNvPr id="0" name=""/>
        <dsp:cNvSpPr/>
      </dsp:nvSpPr>
      <dsp:spPr>
        <a:xfrm>
          <a:off x="0" y="4119562"/>
          <a:ext cx="6254724" cy="0"/>
        </a:xfrm>
        <a:prstGeom prst="line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C616E8-FF0E-4629-BE28-037F1CB38FD0}">
      <dsp:nvSpPr>
        <dsp:cNvPr id="0" name=""/>
        <dsp:cNvSpPr/>
      </dsp:nvSpPr>
      <dsp:spPr>
        <a:xfrm>
          <a:off x="0" y="4119562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Gain an understanding of Elections Process </a:t>
          </a:r>
        </a:p>
      </dsp:txBody>
      <dsp:txXfrm>
        <a:off x="0" y="4119562"/>
        <a:ext cx="6254724" cy="1373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EAC0-9D9F-4220-9AFF-4BC2AF86F62D}">
      <dsp:nvSpPr>
        <dsp:cNvPr id="0" name=""/>
        <dsp:cNvSpPr/>
      </dsp:nvSpPr>
      <dsp:spPr>
        <a:xfrm>
          <a:off x="631612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5BA27-3870-44B9-9EE9-89730147F329}">
      <dsp:nvSpPr>
        <dsp:cNvPr id="0" name=""/>
        <dsp:cNvSpPr/>
      </dsp:nvSpPr>
      <dsp:spPr>
        <a:xfrm>
          <a:off x="1048425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78B1-6945-4790-B74B-481F72CF740C}">
      <dsp:nvSpPr>
        <dsp:cNvPr id="0" name=""/>
        <dsp:cNvSpPr/>
      </dsp:nvSpPr>
      <dsp:spPr>
        <a:xfrm>
          <a:off x="6393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JANUARY 14th – JANUARY 18th </a:t>
          </a:r>
        </a:p>
      </dsp:txBody>
      <dsp:txXfrm>
        <a:off x="6393" y="2722117"/>
        <a:ext cx="3206250" cy="720000"/>
      </dsp:txXfrm>
    </dsp:sp>
    <dsp:sp modelId="{98060FEF-7118-48A2-A6B5-1B5F04BBD0AA}">
      <dsp:nvSpPr>
        <dsp:cNvPr id="0" name=""/>
        <dsp:cNvSpPr/>
      </dsp:nvSpPr>
      <dsp:spPr>
        <a:xfrm>
          <a:off x="4398956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D1CF-114A-41A9-BFEB-795D6C20B432}">
      <dsp:nvSpPr>
        <dsp:cNvPr id="0" name=""/>
        <dsp:cNvSpPr/>
      </dsp:nvSpPr>
      <dsp:spPr>
        <a:xfrm>
          <a:off x="4815768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5445-7A37-408A-9E3D-AD83C8BCEFFD}">
      <dsp:nvSpPr>
        <dsp:cNvPr id="0" name=""/>
        <dsp:cNvSpPr/>
      </dsp:nvSpPr>
      <dsp:spPr>
        <a:xfrm>
          <a:off x="3773737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Collect signatures from 1% of AMS </a:t>
          </a:r>
          <a:r>
            <a:rPr lang="en-US" sz="1500" b="1" kern="1200">
              <a:latin typeface="Calibri Light" panose="020F0302020204030204"/>
            </a:rPr>
            <a:t>AND </a:t>
          </a:r>
          <a:r>
            <a:rPr lang="en-US" sz="1500" kern="1200">
              <a:latin typeface="Calibri Light" panose="020F0302020204030204"/>
            </a:rPr>
            <a:t>SGPS </a:t>
          </a:r>
          <a:r>
            <a:rPr lang="en-US" sz="1500" kern="1200"/>
            <a:t>fee paying members – </a:t>
          </a:r>
          <a:r>
            <a:rPr lang="en-US" sz="1500" kern="1200">
              <a:latin typeface="Calibri Light" panose="020F0302020204030204"/>
            </a:rPr>
            <a:t>281</a:t>
          </a:r>
          <a:r>
            <a:rPr lang="en-US" sz="1500" kern="1200"/>
            <a:t> signatures</a:t>
          </a:r>
        </a:p>
      </dsp:txBody>
      <dsp:txXfrm>
        <a:off x="3773737" y="2722117"/>
        <a:ext cx="3206250" cy="720000"/>
      </dsp:txXfrm>
    </dsp:sp>
    <dsp:sp modelId="{31822E54-0542-44EF-AC98-9B1D19F234D7}">
      <dsp:nvSpPr>
        <dsp:cNvPr id="0" name=""/>
        <dsp:cNvSpPr/>
      </dsp:nvSpPr>
      <dsp:spPr>
        <a:xfrm>
          <a:off x="8166300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20C7F-484B-4BD6-A69A-B2762284DE5E}">
      <dsp:nvSpPr>
        <dsp:cNvPr id="0" name=""/>
        <dsp:cNvSpPr/>
      </dsp:nvSpPr>
      <dsp:spPr>
        <a:xfrm>
          <a:off x="8583112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AB638-5783-4DA6-B422-20164DCA71DE}">
      <dsp:nvSpPr>
        <dsp:cNvPr id="0" name=""/>
        <dsp:cNvSpPr/>
      </dsp:nvSpPr>
      <dsp:spPr>
        <a:xfrm>
          <a:off x="7541081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NOT an opportunity to campaign</a:t>
          </a:r>
        </a:p>
      </dsp:txBody>
      <dsp:txXfrm>
        <a:off x="7541081" y="2722117"/>
        <a:ext cx="32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C7A14-2CAA-474B-B658-BA5616FD4981}">
      <dsp:nvSpPr>
        <dsp:cNvPr id="0" name=""/>
        <dsp:cNvSpPr/>
      </dsp:nvSpPr>
      <dsp:spPr>
        <a:xfrm>
          <a:off x="0" y="892571"/>
          <a:ext cx="6254724" cy="1647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5810D-2B9F-4A0D-A90E-EA2D03370363}">
      <dsp:nvSpPr>
        <dsp:cNvPr id="0" name=""/>
        <dsp:cNvSpPr/>
      </dsp:nvSpPr>
      <dsp:spPr>
        <a:xfrm>
          <a:off x="498467" y="1263332"/>
          <a:ext cx="906303" cy="90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AF75C-EC27-46EE-86A2-0872400E3592}">
      <dsp:nvSpPr>
        <dsp:cNvPr id="0" name=""/>
        <dsp:cNvSpPr/>
      </dsp:nvSpPr>
      <dsp:spPr>
        <a:xfrm>
          <a:off x="1903237" y="892571"/>
          <a:ext cx="4351486" cy="16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95" tIns="174395" rIns="174395" bIns="174395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JANUARY 23rd</a:t>
          </a:r>
          <a:r>
            <a:rPr lang="en-US" sz="2400" kern="1200">
              <a:latin typeface="Calibri Light" panose="020F0302020204030204"/>
            </a:rPr>
            <a:t> at 6:00 PM</a:t>
          </a:r>
          <a:endParaRPr lang="en-US" sz="2400" kern="1200"/>
        </a:p>
      </dsp:txBody>
      <dsp:txXfrm>
        <a:off x="1903237" y="892571"/>
        <a:ext cx="4351486" cy="1647825"/>
      </dsp:txXfrm>
    </dsp:sp>
    <dsp:sp modelId="{265DA03D-995B-4A7A-87A5-F41E536E56A2}">
      <dsp:nvSpPr>
        <dsp:cNvPr id="0" name=""/>
        <dsp:cNvSpPr/>
      </dsp:nvSpPr>
      <dsp:spPr>
        <a:xfrm>
          <a:off x="0" y="2952353"/>
          <a:ext cx="6254724" cy="1647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E07F5-952F-4D7D-BB1D-8CBF23B9D7D5}">
      <dsp:nvSpPr>
        <dsp:cNvPr id="0" name=""/>
        <dsp:cNvSpPr/>
      </dsp:nvSpPr>
      <dsp:spPr>
        <a:xfrm>
          <a:off x="498467" y="3323113"/>
          <a:ext cx="906303" cy="90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68C71-9CAC-48E0-B680-30C2C5292372}">
      <dsp:nvSpPr>
        <dsp:cNvPr id="0" name=""/>
        <dsp:cNvSpPr/>
      </dsp:nvSpPr>
      <dsp:spPr>
        <a:xfrm>
          <a:off x="1903237" y="2952353"/>
          <a:ext cx="4351486" cy="16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95" tIns="174395" rIns="174395" bIns="17439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Candidates who have successfully collected signatures are ratified at AMS Assembly </a:t>
          </a:r>
        </a:p>
      </dsp:txBody>
      <dsp:txXfrm>
        <a:off x="1903237" y="2952353"/>
        <a:ext cx="4351486" cy="1647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6D45-9EF6-4BA8-84D7-527973E2DA92}">
      <dsp:nvSpPr>
        <dsp:cNvPr id="0" name=""/>
        <dsp:cNvSpPr/>
      </dsp:nvSpPr>
      <dsp:spPr>
        <a:xfrm>
          <a:off x="0" y="1940242"/>
          <a:ext cx="6278562" cy="16630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1F05E-1395-45CB-999A-ECCACFBAE492}">
      <dsp:nvSpPr>
        <dsp:cNvPr id="0" name=""/>
        <dsp:cNvSpPr/>
      </dsp:nvSpPr>
      <dsp:spPr>
        <a:xfrm>
          <a:off x="503077" y="2314432"/>
          <a:ext cx="914685" cy="914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3CF3-7330-4C3B-AB43-51E01FFFE9AB}">
      <dsp:nvSpPr>
        <dsp:cNvPr id="0" name=""/>
        <dsp:cNvSpPr/>
      </dsp:nvSpPr>
      <dsp:spPr>
        <a:xfrm>
          <a:off x="1920840" y="1940242"/>
          <a:ext cx="4357721" cy="166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08" tIns="176008" rIns="176008" bIns="17600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mbria"/>
              <a:ea typeface="Cambria"/>
            </a:rPr>
            <a:t>Owen Crawford-Lem, Rector: </a:t>
          </a:r>
          <a:r>
            <a:rPr lang="en-US" sz="2500" kern="1200">
              <a:latin typeface="Cambria"/>
              <a:ea typeface="Cambria"/>
              <a:hlinkClick xmlns:r="http://schemas.openxmlformats.org/officeDocument/2006/relationships" r:id="rId3"/>
            </a:rPr>
            <a:t>rector@queensu.ca</a:t>
          </a:r>
          <a:r>
            <a:rPr lang="en-US" sz="2500" kern="1200">
              <a:latin typeface="Cambria"/>
              <a:ea typeface="Cambria"/>
            </a:rPr>
            <a:t> </a:t>
          </a:r>
        </a:p>
      </dsp:txBody>
      <dsp:txXfrm>
        <a:off x="1920840" y="1940242"/>
        <a:ext cx="4357721" cy="166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eo@ams.queensu.c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Cambria"/>
                <a:ea typeface="Cambria"/>
                <a:cs typeface="Calibri"/>
              </a:rPr>
              <a:t>AMS Executive </a:t>
            </a:r>
            <a:endParaRPr lang="en-US" sz="280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Cambria"/>
                <a:ea typeface="Cambria"/>
                <a:cs typeface="Calibri Light"/>
              </a:rPr>
              <a:t>TAKE OUR JOBS MIXER</a:t>
            </a:r>
            <a:endParaRPr lang="en-US" sz="7200">
              <a:latin typeface="Cambria"/>
              <a:ea typeface="Cambria"/>
            </a:endParaRPr>
          </a:p>
        </p:txBody>
      </p:sp>
      <p:pic>
        <p:nvPicPr>
          <p:cNvPr id="9" name="Picture 8" descr="A blue and white swirls&#10;&#10;Description automatically generated">
            <a:extLst>
              <a:ext uri="{FF2B5EF4-FFF2-40B4-BE49-F238E27FC236}">
                <a16:creationId xmlns:a16="http://schemas.microsoft.com/office/drawing/2014/main" id="{51376E96-6C6C-3F2D-92B9-34C7AE1E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18" y="-35597"/>
            <a:ext cx="12253631" cy="6895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8F95C6-F303-913C-E0E2-041AA82B6233}"/>
              </a:ext>
            </a:extLst>
          </p:cNvPr>
          <p:cNvSpPr/>
          <p:nvPr/>
        </p:nvSpPr>
        <p:spPr>
          <a:xfrm>
            <a:off x="427299" y="369149"/>
            <a:ext cx="11321142" cy="6105896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34A65-CFE2-4A93-7D72-B806D38C01DA}"/>
              </a:ext>
            </a:extLst>
          </p:cNvPr>
          <p:cNvSpPr txBox="1"/>
          <p:nvPr/>
        </p:nvSpPr>
        <p:spPr>
          <a:xfrm>
            <a:off x="1637478" y="857202"/>
            <a:ext cx="88412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latin typeface="Cambria"/>
                <a:ea typeface="Cambria"/>
                <a:cs typeface="Calibri"/>
              </a:rPr>
              <a:t>Rector Elections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91652-E00E-CD65-0B52-D4D0B5D1DA86}"/>
              </a:ext>
            </a:extLst>
          </p:cNvPr>
          <p:cNvSpPr txBox="1"/>
          <p:nvPr/>
        </p:nvSpPr>
        <p:spPr>
          <a:xfrm>
            <a:off x="1148787" y="2534855"/>
            <a:ext cx="1031097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Cambria"/>
                <a:ea typeface="Calibri Light"/>
                <a:cs typeface="Calibri Light"/>
              </a:rPr>
              <a:t>Welcome to the Rector Elections Information Session</a:t>
            </a:r>
            <a:endParaRPr lang="en-US" sz="4400">
              <a:latin typeface="Calibri Light"/>
              <a:ea typeface="Cambria"/>
              <a:cs typeface="Calibri Light"/>
            </a:endParaRPr>
          </a:p>
        </p:txBody>
      </p:sp>
      <p:pic>
        <p:nvPicPr>
          <p:cNvPr id="8" name="Picture 7" descr="A white scale and book with a check mark&#10;&#10;Description automatically generated">
            <a:extLst>
              <a:ext uri="{FF2B5EF4-FFF2-40B4-BE49-F238E27FC236}">
                <a16:creationId xmlns:a16="http://schemas.microsoft.com/office/drawing/2014/main" id="{AB8B4516-B422-044A-2992-400D2DB4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11" y="5132467"/>
            <a:ext cx="1347607" cy="126152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5D18FD-ED06-3ABA-F913-1B3F46FDC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464" y="5538192"/>
            <a:ext cx="1775870" cy="759831"/>
          </a:xfrm>
          <a:prstGeom prst="rect">
            <a:avLst/>
          </a:prstGeom>
        </p:spPr>
      </p:pic>
      <p:pic>
        <p:nvPicPr>
          <p:cNvPr id="15" name="Picture 14" descr="A blue and red emblem with a gold crown and a belt&#10;&#10;Description automatically generated">
            <a:extLst>
              <a:ext uri="{FF2B5EF4-FFF2-40B4-BE49-F238E27FC236}">
                <a16:creationId xmlns:a16="http://schemas.microsoft.com/office/drawing/2014/main" id="{99E016FB-085C-B497-71FA-85070D9E9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194" y="4672979"/>
            <a:ext cx="3676883" cy="16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C8565-0655-1D71-F848-D83E281C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46" y="996624"/>
            <a:ext cx="3679157" cy="487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Cambria"/>
                <a:ea typeface="Cambria"/>
              </a:rPr>
              <a:t>Rector </a:t>
            </a:r>
            <a:br>
              <a:rPr lang="en-US" sz="6000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n-US" sz="6000">
                <a:solidFill>
                  <a:srgbClr val="FFFFFF"/>
                </a:solidFill>
                <a:latin typeface="Cambria"/>
                <a:ea typeface="Cambria"/>
              </a:rPr>
              <a:t>Candidates Debate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DE85-1B0E-92EB-7C37-A16C91C1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47" y="996625"/>
            <a:ext cx="6727834" cy="486475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800">
                <a:solidFill>
                  <a:schemeClr val="tx1"/>
                </a:solidFill>
                <a:latin typeface="Cambria"/>
                <a:ea typeface="Cambria"/>
              </a:rPr>
              <a:t>JANUARY 30th</a:t>
            </a:r>
            <a:endParaRPr lang="en-US">
              <a:solidFill>
                <a:schemeClr val="tx1"/>
              </a:solidFill>
            </a:endParaRPr>
          </a:p>
          <a:p>
            <a:pPr>
              <a:buChar char="•"/>
            </a:pPr>
            <a:endParaRPr lang="en-US">
              <a:solidFill>
                <a:schemeClr val="accent6"/>
              </a:solidFill>
              <a:latin typeface="Cambria"/>
              <a:ea typeface="Cambria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Introduce yourself and your platform </a:t>
            </a:r>
          </a:p>
          <a:p>
            <a:pPr marL="347345" lvl="1" indent="-91440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mbria"/>
                <a:cs typeface="Calibri Light" panose="020F0302020204030204"/>
              </a:rPr>
              <a:t>Platforms released 24 hours before debate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mbria"/>
              <a:cs typeface="Calibri Light" panose="020F0302020204030204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  <a:cs typeface="Calibri Light" panose="020F0302020204030204"/>
              </a:rPr>
              <a:t>Blended Format</a:t>
            </a:r>
          </a:p>
          <a:p>
            <a:pPr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mbria"/>
              <a:cs typeface="Calibri Light" panose="020F0302020204030204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Respond to various questions</a:t>
            </a:r>
            <a:r>
              <a:rPr lang="en-US" sz="3600">
                <a:solidFill>
                  <a:schemeClr val="accent6"/>
                </a:solidFill>
                <a:latin typeface="Cambria"/>
                <a:ea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154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F9692-D31D-E7B3-1748-2EA88B8D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456" y="896684"/>
            <a:ext cx="2979252" cy="4979728"/>
          </a:xfrm>
          <a:solidFill>
            <a:srgbClr val="0453A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000">
                <a:solidFill>
                  <a:schemeClr val="bg1"/>
                </a:solidFill>
                <a:latin typeface="Cambria"/>
                <a:ea typeface="Cambria"/>
              </a:rPr>
              <a:t>VOTING DAYS </a:t>
            </a:r>
            <a:endParaRPr lang="en-US" sz="6000">
              <a:solidFill>
                <a:schemeClr val="bg1"/>
              </a:solidFill>
              <a:latin typeface="Cambria"/>
              <a:ea typeface="Cambria"/>
              <a:cs typeface="Calibri Ligh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D9A4796-9AD2-C7E7-E14D-AA3C17DE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172" y="896684"/>
            <a:ext cx="7051839" cy="50646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 "/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mbria"/>
              </a:rPr>
              <a:t>FEBRUARY 6th – FEBRUARY 7th [ 8:00 PM ]</a:t>
            </a:r>
          </a:p>
          <a:p>
            <a:pPr>
              <a:buFont typeface="Arial" pitchFamily="34" charset="0"/>
              <a:buChar char=" "/>
            </a:pP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latin typeface="Cambria"/>
              <a:ea typeface="Cambria"/>
            </a:endParaRPr>
          </a:p>
          <a:p>
            <a:pPr>
              <a:buFont typeface="Arial" pitchFamily="34" charset="0"/>
              <a:buChar char=" "/>
            </a:pPr>
            <a:r>
              <a:rPr lang="en-US" sz="1800">
                <a:solidFill>
                  <a:srgbClr val="0453A2"/>
                </a:solidFill>
                <a:latin typeface="Cambria"/>
                <a:ea typeface="Cambria"/>
              </a:rPr>
              <a:t>*Online campaigning allowed </a:t>
            </a:r>
          </a:p>
          <a:p>
            <a:pPr>
              <a:buFont typeface="Arial" pitchFamily="34" charset="0"/>
              <a:buChar char=" "/>
            </a:pPr>
            <a:endParaRPr lang="en-US" sz="4800">
              <a:solidFill>
                <a:srgbClr val="0453A2"/>
              </a:solidFill>
              <a:latin typeface="Cambria"/>
              <a:ea typeface="Cambria"/>
            </a:endParaRPr>
          </a:p>
          <a:p>
            <a:pPr>
              <a:buFont typeface="Arial" pitchFamily="34" charset="0"/>
              <a:buChar char=" 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Results released night of February 7th</a:t>
            </a:r>
            <a:r>
              <a:rPr lang="en-US" sz="3600">
                <a:solidFill>
                  <a:schemeClr val="accent6"/>
                </a:solidFill>
                <a:latin typeface="Cambria"/>
                <a:ea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955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5CD4-1E48-6EAB-EFF1-B4F1EFBF2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" y="2271"/>
            <a:ext cx="5107569" cy="1481874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Cambria"/>
                <a:ea typeface="Cambria"/>
                <a:cs typeface="Calibri Light"/>
              </a:rPr>
              <a:t>DISPUTES</a:t>
            </a:r>
            <a:endParaRPr lang="en-US">
              <a:solidFill>
                <a:srgbClr val="002060"/>
              </a:solidFill>
              <a:latin typeface="Cambria"/>
              <a:ea typeface="Cambri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2BD8-7619-ECE1-7F86-7982D2B46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32" y="1834612"/>
            <a:ext cx="12061358" cy="47863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All disputes or complaints regarding the violation of AMS elections policy shall be submitted in the manner determined by the Elections Team </a:t>
            </a:r>
            <a:endParaRPr lang="en-US" sz="2800">
              <a:latin typeface="Cambria"/>
              <a:ea typeface="Cambria"/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u="sng">
                <a:latin typeface="Cambria"/>
                <a:ea typeface="Cambria"/>
                <a:cs typeface="Arial"/>
              </a:rPr>
              <a:t>All complaints must include: </a:t>
            </a:r>
            <a:endParaRPr lang="en-US" sz="2800">
              <a:latin typeface="Cambria"/>
              <a:ea typeface="Cambria"/>
              <a:cs typeface="Arial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Courier New" pitchFamily="34" charset="0"/>
              <a:buChar char="o"/>
            </a:pPr>
            <a:r>
              <a:rPr lang="en-US" sz="20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The candidates or team involved in the violation </a:t>
            </a:r>
            <a:endParaRPr lang="en-US" sz="2000">
              <a:solidFill>
                <a:schemeClr val="bg1"/>
              </a:solidFill>
              <a:latin typeface="Cambria"/>
              <a:ea typeface="Cambria"/>
              <a:cs typeface="Calibri Light" panose="020F0302020204030204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 i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Reference of the election policy which they are in violation of </a:t>
            </a:r>
            <a:endParaRPr lang="en-US" sz="2000">
              <a:solidFill>
                <a:schemeClr val="bg1"/>
              </a:solidFill>
              <a:latin typeface="Cambria"/>
              <a:ea typeface="Cambria"/>
              <a:cs typeface="Calibri Light" panose="020F0302020204030204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Sanctions: warnings, financial penalties, social media limits and disqualification. 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Submit an Elections Policy Complaint Form (found in the nomination package)  </a:t>
            </a:r>
            <a:r>
              <a:rPr lang="en-US" sz="2800">
                <a:solidFill>
                  <a:srgbClr val="0070C0"/>
                </a:solidFill>
                <a:latin typeface="Cambria"/>
                <a:ea typeface="Cambri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ceo@ams.queensu.ca</a:t>
            </a:r>
            <a:r>
              <a:rPr lang="en-US" sz="2800">
                <a:solidFill>
                  <a:srgbClr val="0070C0"/>
                </a:solidFill>
                <a:latin typeface="Cambria"/>
                <a:ea typeface="Cambria"/>
                <a:cs typeface="Arial"/>
              </a:rPr>
              <a:t> </a:t>
            </a:r>
            <a:endParaRPr lang="en-US" sz="2800">
              <a:solidFill>
                <a:srgbClr val="0070C0"/>
              </a:solidFill>
              <a:latin typeface="Cambria"/>
              <a:ea typeface="Cambri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598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85AD6-70E2-B5EF-064C-EFBC75EC1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3" y="770466"/>
            <a:ext cx="9292209" cy="4123267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Questions? </a:t>
            </a:r>
            <a:endParaRPr lang="en-US" sz="9600">
              <a:solidFill>
                <a:srgbClr val="0453A2"/>
              </a:solidFill>
              <a:latin typeface="Cambria"/>
              <a:ea typeface="Cambr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DAFE-CDD5-7A28-A6D7-A73D2109C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537199"/>
            <a:ext cx="9228201" cy="800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Next up, the Rectors. </a:t>
            </a:r>
            <a:endParaRPr lang="en-US" sz="3600">
              <a:solidFill>
                <a:srgbClr val="FFFFFF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3476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40ED6604-52D7-72FB-5F72-2F28AD98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" r="588"/>
          <a:stretch>
            <a:fillRect/>
          </a:stretch>
        </p:blipFill>
        <p:spPr>
          <a:xfrm>
            <a:off x="2140722" y="2151624"/>
            <a:ext cx="3005561" cy="300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in a graduation gown standing at a podium&#10;&#10;Description automatically generated">
            <a:extLst>
              <a:ext uri="{FF2B5EF4-FFF2-40B4-BE49-F238E27FC236}">
                <a16:creationId xmlns:a16="http://schemas.microsoft.com/office/drawing/2014/main" id="{EC8A13D8-B4CF-1BD8-81C4-050A2DE5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3" r="16653"/>
          <a:stretch>
            <a:fillRect/>
          </a:stretch>
        </p:blipFill>
        <p:spPr>
          <a:xfrm>
            <a:off x="6938419" y="2151561"/>
            <a:ext cx="3005561" cy="300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A8B42EC-8D88-5E90-8E2F-EE82131B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85" y="441660"/>
            <a:ext cx="9827510" cy="1513515"/>
          </a:xfrm>
          <a:solidFill>
            <a:srgbClr val="0453A2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mbria"/>
                <a:ea typeface="Cambria"/>
                <a:cs typeface="Calibri Light"/>
              </a:rPr>
              <a:t>Previous Rector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BABF7-5643-96AB-A643-DF68513F0208}"/>
              </a:ext>
            </a:extLst>
          </p:cNvPr>
          <p:cNvSpPr txBox="1"/>
          <p:nvPr/>
        </p:nvSpPr>
        <p:spPr>
          <a:xfrm>
            <a:off x="1724937" y="5408270"/>
            <a:ext cx="38375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Owen Crawford-Lem</a:t>
            </a:r>
          </a:p>
          <a:p>
            <a:pPr algn="ctr"/>
            <a:r>
              <a:rPr lang="en-US" sz="2800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38th Rector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FDD6-AEF8-765A-9F2C-7AC76A2132A8}"/>
              </a:ext>
            </a:extLst>
          </p:cNvPr>
          <p:cNvSpPr txBox="1"/>
          <p:nvPr/>
        </p:nvSpPr>
        <p:spPr>
          <a:xfrm>
            <a:off x="6732170" y="5408269"/>
            <a:ext cx="356307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Cam Yung</a:t>
            </a:r>
            <a:endParaRPr lang="en-US"/>
          </a:p>
          <a:p>
            <a:pPr algn="ctr"/>
            <a:r>
              <a:rPr lang="en-US" sz="2800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35th Rector</a:t>
            </a:r>
            <a:endParaRPr lang="en-US">
              <a:latin typeface="Cambria"/>
              <a:ea typeface="Cambr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89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378C-7566-5BCE-F460-96969CF1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</a:rPr>
              <a:t>Contact Information 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72C3F78-A9CE-6514-83A1-1C6FB18EB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81454"/>
              </p:ext>
            </p:extLst>
          </p:nvPr>
        </p:nvGraphicFramePr>
        <p:xfrm>
          <a:off x="691286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1E41445-CDE5-0BE3-A6A7-321D5AB4E796}"/>
              </a:ext>
            </a:extLst>
          </p:cNvPr>
          <p:cNvSpPr txBox="1"/>
          <p:nvPr/>
        </p:nvSpPr>
        <p:spPr>
          <a:xfrm>
            <a:off x="503207" y="6324035"/>
            <a:ext cx="6800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510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BE62E-E1CA-AE01-581D-C25FA20C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Information Night Agenda</a:t>
            </a:r>
            <a:endParaRPr lang="en-US" sz="4000">
              <a:solidFill>
                <a:srgbClr val="FFFFFF"/>
              </a:solidFill>
              <a:latin typeface="Cambria"/>
              <a:ea typeface="Cambri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6C4A9B-E5F4-290A-000F-67B5BCD56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81402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3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C9D29-6C63-2B96-A4FB-333896F3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Who is the CEO? </a:t>
            </a:r>
            <a:endParaRPr lang="en-US" sz="440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5E92-E471-8A43-CA93-ECFACC2D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Chief Electoral Officer; works under the Secretariat </a:t>
            </a:r>
            <a:endParaRPr lang="en-US">
              <a:solidFill>
                <a:srgbClr val="0453A2"/>
              </a:solidFill>
              <a:latin typeface="Cambria"/>
              <a:ea typeface="Cambria"/>
            </a:endParaRPr>
          </a:p>
          <a:p>
            <a:pPr marL="0" indent="0">
              <a:buNone/>
            </a:pPr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Responsible for Elections 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Ballots, Candidates, Clarifications, Complaints, Debates, Voting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Key point of contact during the elections process</a:t>
            </a:r>
          </a:p>
        </p:txBody>
      </p:sp>
    </p:spTree>
    <p:extLst>
      <p:ext uri="{BB962C8B-B14F-4D97-AF65-F5344CB8AC3E}">
        <p14:creationId xmlns:p14="http://schemas.microsoft.com/office/powerpoint/2010/main" val="31828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378C-7566-5BCE-F460-96969CF1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</a:rPr>
              <a:t>Contact Information 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72C3F78-A9CE-6514-83A1-1C6FB18EB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718020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7" name="Graphic 776" descr="Email with solid fill">
            <a:extLst>
              <a:ext uri="{FF2B5EF4-FFF2-40B4-BE49-F238E27FC236}">
                <a16:creationId xmlns:a16="http://schemas.microsoft.com/office/drawing/2014/main" id="{DCB131C3-5402-E571-3600-DEC909809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369" y="4954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DB69B-8D59-D4F7-6C41-560ADD06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Event Purpose</a:t>
            </a:r>
            <a:endParaRPr lang="en-US" sz="6000">
              <a:solidFill>
                <a:srgbClr val="FFFFFF"/>
              </a:solidFill>
              <a:latin typeface="Cambria"/>
              <a:ea typeface="Cambria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CA1871-327E-CD3C-8AF9-42F9564AA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99821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99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E62E-E1CA-AE01-581D-C25FA20C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solidFill>
            <a:srgbClr val="0453A2"/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Nomination Period </a:t>
            </a:r>
            <a:endParaRPr lang="en-US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89F935-142B-52D1-7961-FAB464E9D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57347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11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5433E-A6B7-658C-9F3F-5F8D2939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Validation at Assembly </a:t>
            </a:r>
            <a:endParaRPr lang="en-US" sz="56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F4FB0-5153-86E0-AA48-C7120F7A3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44924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72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rgbClr val="0453A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8794-7259-F925-D639-AFF72283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Campaign Period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BFBC-0476-9A97-EF74-0C8EB519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068" y="1465293"/>
            <a:ext cx="7046363" cy="4746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600">
                <a:latin typeface="Cambria"/>
                <a:ea typeface="Calibri Light"/>
                <a:cs typeface="Calibri Light"/>
              </a:rPr>
              <a:t>JANUARY 29th – FEBRUARY 5th 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>
              <a:buFont typeface="Arial" pitchFamily="34" charset="0"/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Campaigning may NOT begin before this time 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Publicize and promote your campaign 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Engage with students </a:t>
            </a:r>
          </a:p>
          <a:p>
            <a:pPr>
              <a:buChar char="•"/>
            </a:pPr>
            <a:endParaRPr lang="en-US" sz="3600">
              <a:solidFill>
                <a:srgbClr val="84AC9D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646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24382-C7F2-3843-85A6-43019A8B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B74D4A-0E00-0BED-5037-732DC897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rgbClr val="0453A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57EF7-4C01-A9D9-A1AA-3A67A0F57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4DD44-8262-F7FE-B17A-AF33FE4B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849390"/>
            <a:ext cx="3368431" cy="36677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Campaign Period</a:t>
            </a:r>
            <a:br>
              <a:rPr lang="en-US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Rules </a:t>
            </a:r>
            <a:br>
              <a:rPr lang="en-US">
                <a:solidFill>
                  <a:srgbClr val="FFFFFF"/>
                </a:solidFill>
                <a:ea typeface="Calibri Light"/>
                <a:cs typeface="Calibri Light"/>
              </a:rPr>
            </a:br>
            <a:br>
              <a:rPr lang="en-US">
                <a:ea typeface="Calibri Light"/>
                <a:cs typeface="Calibri Light"/>
              </a:rPr>
            </a:b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683D-270B-3E1D-FE2B-40E7D31C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48" y="1031634"/>
            <a:ext cx="7046363" cy="4746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600">
              <a:latin typeface="Cambria"/>
              <a:ea typeface="Calibri Light" panose="020F0302020204030204"/>
              <a:cs typeface="Calibri Light" panose="020F0302020204030204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Candidates are allotted $400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Re-imbursement forms due 5pm on February 7th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Giveaways, raffles, other prizes </a:t>
            </a:r>
            <a:r>
              <a:rPr lang="en-US" b="1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not</a:t>
            </a: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 permitted </a:t>
            </a:r>
          </a:p>
          <a:p>
            <a:pPr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All materials must be approved by the Elections Team</a:t>
            </a:r>
            <a:endParaRPr lang="en-US" sz="3600" i="1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Endorsements and Mass Emails 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Not permitted from AMS Assembly Voting Members, AMS Execs, or </a:t>
            </a:r>
            <a:r>
              <a:rPr lang="en-US" err="1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FacSoc</a:t>
            </a: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 Execs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Club Endorsements allowed</a:t>
            </a: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endParaRPr lang="en-US" sz="3600">
              <a:solidFill>
                <a:srgbClr val="84AC9D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98259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Metropolitan</vt:lpstr>
      <vt:lpstr>TAKE OUR JOBS MIXER</vt:lpstr>
      <vt:lpstr>Information Night Agenda</vt:lpstr>
      <vt:lpstr>Who is the CEO? </vt:lpstr>
      <vt:lpstr>Contact Information </vt:lpstr>
      <vt:lpstr>Event Purpose</vt:lpstr>
      <vt:lpstr>Nomination Period </vt:lpstr>
      <vt:lpstr>Validation at Assembly </vt:lpstr>
      <vt:lpstr>Campaign Period </vt:lpstr>
      <vt:lpstr>Campaign Period Rules   </vt:lpstr>
      <vt:lpstr>Rector  Candidates Debate </vt:lpstr>
      <vt:lpstr>VOTING DAYS </vt:lpstr>
      <vt:lpstr>DISPUTES</vt:lpstr>
      <vt:lpstr>Questions? </vt:lpstr>
      <vt:lpstr>Previous Rector </vt:lpstr>
      <vt:lpstr>Contact Information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2023-12-05T20:10:44Z</dcterms:created>
  <dcterms:modified xsi:type="dcterms:W3CDTF">2024-01-11T15:18:57Z</dcterms:modified>
</cp:coreProperties>
</file>